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8288000" cy="10287000"/>
  <p:notesSz cx="6858000" cy="9144000"/>
  <p:embeddedFontLst>
    <p:embeddedFont>
      <p:font typeface="Calibri" panose="020F0502020204030204" pitchFamily="34" charset="0"/>
      <p:regular r:id="rId23"/>
      <p:bold r:id="rId24"/>
      <p:italic r:id="rId25"/>
      <p:boldItalic r:id="rId26"/>
    </p:embeddedFont>
    <p:embeddedFont>
      <p:font typeface="Roboto" panose="02000000000000000000" pitchFamily="2" charset="0"/>
      <p:regular r:id="rId27"/>
    </p:embeddedFont>
    <p:embeddedFont>
      <p:font typeface="Roboto Bold" panose="02000000000000000000"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2" d="100"/>
          <a:sy n="72" d="100"/>
        </p:scale>
        <p:origin x="65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ran.ylcn21@gmail.com" userId="223ad1fe734d53af" providerId="LiveId" clId="{E7F8D982-D314-487E-B41D-73DCF6C86CC2}"/>
    <pc:docChg chg="addSld modSld sldOrd">
      <pc:chgData name="baran.ylcn21@gmail.com" userId="223ad1fe734d53af" providerId="LiveId" clId="{E7F8D982-D314-487E-B41D-73DCF6C86CC2}" dt="2021-12-29T23:55:05.082" v="6"/>
      <pc:docMkLst>
        <pc:docMk/>
      </pc:docMkLst>
      <pc:sldChg chg="ord">
        <pc:chgData name="baran.ylcn21@gmail.com" userId="223ad1fe734d53af" providerId="LiveId" clId="{E7F8D982-D314-487E-B41D-73DCF6C86CC2}" dt="2021-12-29T23:55:03.045" v="4"/>
        <pc:sldMkLst>
          <pc:docMk/>
          <pc:sldMk cId="0" sldId="274"/>
        </pc:sldMkLst>
      </pc:sldChg>
      <pc:sldChg chg="ord">
        <pc:chgData name="baran.ylcn21@gmail.com" userId="223ad1fe734d53af" providerId="LiveId" clId="{E7F8D982-D314-487E-B41D-73DCF6C86CC2}" dt="2021-12-29T23:55:05.082" v="6"/>
        <pc:sldMkLst>
          <pc:docMk/>
          <pc:sldMk cId="0" sldId="275"/>
        </pc:sldMkLst>
      </pc:sldChg>
      <pc:sldChg chg="new ord">
        <pc:chgData name="baran.ylcn21@gmail.com" userId="223ad1fe734d53af" providerId="LiveId" clId="{E7F8D982-D314-487E-B41D-73DCF6C86CC2}" dt="2021-12-29T23:54:57.815" v="2"/>
        <pc:sldMkLst>
          <pc:docMk/>
          <pc:sldMk cId="2143313845" sldId="276"/>
        </pc:sldMkLst>
      </pc:sldChg>
    </pc:docChg>
  </pc:docChgLst>
</pc:chgInfo>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3.png>
</file>

<file path=ppt/media/image4.sv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12/30/2021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12/30/2021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12/30/2021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12/30/2021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svg"/><Relationship Id="rId7"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sp>
        <p:nvSpPr>
          <p:cNvPr id="3" name="TextBox 3"/>
          <p:cNvSpPr txBox="1"/>
          <p:nvPr/>
        </p:nvSpPr>
        <p:spPr>
          <a:xfrm>
            <a:off x="3877879" y="2460625"/>
            <a:ext cx="10532241" cy="5480050"/>
          </a:xfrm>
          <a:prstGeom prst="rect">
            <a:avLst/>
          </a:prstGeom>
        </p:spPr>
        <p:txBody>
          <a:bodyPr lIns="0" tIns="0" rIns="0" bIns="0" rtlCol="0" anchor="t">
            <a:spAutoFit/>
          </a:bodyPr>
          <a:lstStyle/>
          <a:p>
            <a:pPr algn="ctr">
              <a:lnSpc>
                <a:spcPts val="14299"/>
              </a:lnSpc>
            </a:pPr>
            <a:r>
              <a:rPr lang="en-US" sz="12999">
                <a:solidFill>
                  <a:srgbClr val="FFFFFF"/>
                </a:solidFill>
                <a:latin typeface="Roboto Bold"/>
              </a:rPr>
              <a:t>DSS Blockchain Uygulaması</a:t>
            </a:r>
          </a:p>
        </p:txBody>
      </p:sp>
      <p:sp>
        <p:nvSpPr>
          <p:cNvPr id="4" name="TextBox 4"/>
          <p:cNvSpPr txBox="1"/>
          <p:nvPr/>
        </p:nvSpPr>
        <p:spPr>
          <a:xfrm>
            <a:off x="1028700" y="8998267"/>
            <a:ext cx="1384266" cy="262890"/>
          </a:xfrm>
          <a:prstGeom prst="rect">
            <a:avLst/>
          </a:prstGeom>
        </p:spPr>
        <p:txBody>
          <a:bodyPr lIns="0" tIns="0" rIns="0" bIns="0" rtlCol="0" anchor="t">
            <a:spAutoFit/>
          </a:bodyPr>
          <a:lstStyle/>
          <a:p>
            <a:pPr>
              <a:lnSpc>
                <a:spcPts val="1920"/>
              </a:lnSpc>
            </a:pPr>
            <a:r>
              <a:rPr lang="en-US" sz="1600">
                <a:solidFill>
                  <a:srgbClr val="FE0072"/>
                </a:solidFill>
                <a:latin typeface="Roboto Bold"/>
              </a:rPr>
              <a:t>İLERİ</a:t>
            </a:r>
          </a:p>
        </p:txBody>
      </p:sp>
      <p:sp>
        <p:nvSpPr>
          <p:cNvPr id="5" name="TextBox 5"/>
          <p:cNvSpPr txBox="1"/>
          <p:nvPr/>
        </p:nvSpPr>
        <p:spPr>
          <a:xfrm>
            <a:off x="1028700" y="1019175"/>
            <a:ext cx="5242078" cy="323850"/>
          </a:xfrm>
          <a:prstGeom prst="rect">
            <a:avLst/>
          </a:prstGeom>
        </p:spPr>
        <p:txBody>
          <a:bodyPr lIns="0" tIns="0" rIns="0" bIns="0" rtlCol="0" anchor="t">
            <a:spAutoFit/>
          </a:bodyPr>
          <a:lstStyle/>
          <a:p>
            <a:pPr>
              <a:lnSpc>
                <a:spcPts val="2520"/>
              </a:lnSpc>
            </a:pPr>
            <a:r>
              <a:rPr lang="en-US" sz="2100">
                <a:solidFill>
                  <a:srgbClr val="FFFFFF"/>
                </a:solidFill>
                <a:latin typeface="Roboto"/>
              </a:rPr>
              <a:t>MANİSA CELAL BAYAR ÜNİVERSİTESİ</a:t>
            </a:r>
          </a:p>
        </p:txBody>
      </p:sp>
      <p:grpSp>
        <p:nvGrpSpPr>
          <p:cNvPr id="6" name="Group 6"/>
          <p:cNvGrpSpPr/>
          <p:nvPr/>
        </p:nvGrpSpPr>
        <p:grpSpPr>
          <a:xfrm>
            <a:off x="17052965" y="1028700"/>
            <a:ext cx="285750" cy="1496260"/>
            <a:chOff x="0" y="0"/>
            <a:chExt cx="381000" cy="1995013"/>
          </a:xfrm>
        </p:grpSpPr>
        <p:grpSp>
          <p:nvGrpSpPr>
            <p:cNvPr id="7" name="Group 7"/>
            <p:cNvGrpSpPr/>
            <p:nvPr/>
          </p:nvGrpSpPr>
          <p:grpSpPr>
            <a:xfrm>
              <a:off x="0" y="0"/>
              <a:ext cx="381000" cy="381000"/>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9" name="Group 9"/>
            <p:cNvGrpSpPr/>
            <p:nvPr/>
          </p:nvGrpSpPr>
          <p:grpSpPr>
            <a:xfrm rot="-5400000">
              <a:off x="-740478" y="1014032"/>
              <a:ext cx="1861955" cy="100008"/>
              <a:chOff x="0" y="0"/>
              <a:chExt cx="2036572" cy="2050923"/>
            </a:xfrm>
          </p:grpSpPr>
          <p:sp>
            <p:nvSpPr>
              <p:cNvPr id="10" name="Freeform 10"/>
              <p:cNvSpPr/>
              <p:nvPr/>
            </p:nvSpPr>
            <p:spPr>
              <a:xfrm>
                <a:off x="0" y="0"/>
                <a:ext cx="1274487" cy="68431"/>
              </a:xfrm>
              <a:custGeom>
                <a:avLst/>
                <a:gdLst/>
                <a:ahLst/>
                <a:cxnLst/>
                <a:rect l="l" t="t" r="r" b="b"/>
                <a:pathLst>
                  <a:path w="1274487" h="68431">
                    <a:moveTo>
                      <a:pt x="65539" y="1748"/>
                    </a:moveTo>
                    <a:cubicBezTo>
                      <a:pt x="65539" y="2713"/>
                      <a:pt x="50863" y="3496"/>
                      <a:pt x="32769" y="3496"/>
                    </a:cubicBezTo>
                    <a:cubicBezTo>
                      <a:pt x="14676" y="3496"/>
                      <a:pt x="0" y="2713"/>
                      <a:pt x="0" y="1748"/>
                    </a:cubicBezTo>
                    <a:cubicBezTo>
                      <a:pt x="0" y="783"/>
                      <a:pt x="14676" y="0"/>
                      <a:pt x="32769" y="0"/>
                    </a:cubicBezTo>
                    <a:cubicBezTo>
                      <a:pt x="50863" y="0"/>
                      <a:pt x="65539" y="783"/>
                      <a:pt x="65539" y="1748"/>
                    </a:cubicBezTo>
                    <a:close/>
                    <a:moveTo>
                      <a:pt x="435752" y="0"/>
                    </a:moveTo>
                    <a:cubicBezTo>
                      <a:pt x="417658" y="0"/>
                      <a:pt x="402983" y="783"/>
                      <a:pt x="402983" y="1748"/>
                    </a:cubicBezTo>
                    <a:cubicBezTo>
                      <a:pt x="402983" y="2713"/>
                      <a:pt x="417658" y="3496"/>
                      <a:pt x="435752" y="3496"/>
                    </a:cubicBezTo>
                    <a:cubicBezTo>
                      <a:pt x="453845" y="3496"/>
                      <a:pt x="468521" y="2713"/>
                      <a:pt x="468521" y="1748"/>
                    </a:cubicBezTo>
                    <a:cubicBezTo>
                      <a:pt x="468521" y="783"/>
                      <a:pt x="453846" y="0"/>
                      <a:pt x="435752" y="0"/>
                    </a:cubicBezTo>
                    <a:close/>
                    <a:moveTo>
                      <a:pt x="838735" y="0"/>
                    </a:moveTo>
                    <a:cubicBezTo>
                      <a:pt x="820641" y="0"/>
                      <a:pt x="805965" y="783"/>
                      <a:pt x="805965" y="1748"/>
                    </a:cubicBezTo>
                    <a:cubicBezTo>
                      <a:pt x="805965" y="2713"/>
                      <a:pt x="820641" y="3496"/>
                      <a:pt x="838735" y="3496"/>
                    </a:cubicBezTo>
                    <a:cubicBezTo>
                      <a:pt x="856828" y="3496"/>
                      <a:pt x="871504" y="2713"/>
                      <a:pt x="871504" y="1748"/>
                    </a:cubicBezTo>
                    <a:cubicBezTo>
                      <a:pt x="871504" y="783"/>
                      <a:pt x="856828" y="0"/>
                      <a:pt x="838735" y="0"/>
                    </a:cubicBezTo>
                    <a:close/>
                    <a:moveTo>
                      <a:pt x="1241717" y="3496"/>
                    </a:moveTo>
                    <a:cubicBezTo>
                      <a:pt x="1259811" y="3496"/>
                      <a:pt x="1274487" y="2713"/>
                      <a:pt x="1274487" y="1748"/>
                    </a:cubicBezTo>
                    <a:cubicBezTo>
                      <a:pt x="1274487" y="783"/>
                      <a:pt x="1259811" y="0"/>
                      <a:pt x="1241717" y="0"/>
                    </a:cubicBezTo>
                    <a:cubicBezTo>
                      <a:pt x="1223624" y="0"/>
                      <a:pt x="1208948" y="783"/>
                      <a:pt x="1208948" y="1748"/>
                    </a:cubicBezTo>
                    <a:cubicBezTo>
                      <a:pt x="1208948" y="2713"/>
                      <a:pt x="1223624" y="3496"/>
                      <a:pt x="1241717" y="3496"/>
                    </a:cubicBezTo>
                    <a:close/>
                    <a:moveTo>
                      <a:pt x="32769" y="21643"/>
                    </a:moveTo>
                    <a:cubicBezTo>
                      <a:pt x="14676" y="21643"/>
                      <a:pt x="0" y="22426"/>
                      <a:pt x="0" y="23391"/>
                    </a:cubicBezTo>
                    <a:cubicBezTo>
                      <a:pt x="0" y="24356"/>
                      <a:pt x="14676" y="25139"/>
                      <a:pt x="32769" y="25139"/>
                    </a:cubicBezTo>
                    <a:cubicBezTo>
                      <a:pt x="50863" y="25139"/>
                      <a:pt x="65539" y="24356"/>
                      <a:pt x="65539" y="23391"/>
                    </a:cubicBezTo>
                    <a:cubicBezTo>
                      <a:pt x="65539" y="22426"/>
                      <a:pt x="50863" y="21643"/>
                      <a:pt x="32769" y="21643"/>
                    </a:cubicBezTo>
                    <a:close/>
                    <a:moveTo>
                      <a:pt x="435752" y="21643"/>
                    </a:moveTo>
                    <a:cubicBezTo>
                      <a:pt x="417658" y="21643"/>
                      <a:pt x="402983" y="22426"/>
                      <a:pt x="402983" y="23391"/>
                    </a:cubicBezTo>
                    <a:cubicBezTo>
                      <a:pt x="402983" y="24356"/>
                      <a:pt x="417658" y="25139"/>
                      <a:pt x="435752" y="25139"/>
                    </a:cubicBezTo>
                    <a:cubicBezTo>
                      <a:pt x="453845" y="25139"/>
                      <a:pt x="468521" y="24356"/>
                      <a:pt x="468521" y="23391"/>
                    </a:cubicBezTo>
                    <a:cubicBezTo>
                      <a:pt x="468521" y="22426"/>
                      <a:pt x="453846" y="21643"/>
                      <a:pt x="435752" y="21643"/>
                    </a:cubicBezTo>
                    <a:close/>
                    <a:moveTo>
                      <a:pt x="838735" y="21643"/>
                    </a:moveTo>
                    <a:cubicBezTo>
                      <a:pt x="820641" y="21643"/>
                      <a:pt x="805965" y="22426"/>
                      <a:pt x="805965" y="23391"/>
                    </a:cubicBezTo>
                    <a:cubicBezTo>
                      <a:pt x="805965" y="24356"/>
                      <a:pt x="820641" y="25139"/>
                      <a:pt x="838735" y="25139"/>
                    </a:cubicBezTo>
                    <a:cubicBezTo>
                      <a:pt x="856828" y="25139"/>
                      <a:pt x="871504" y="24356"/>
                      <a:pt x="871504" y="23391"/>
                    </a:cubicBezTo>
                    <a:cubicBezTo>
                      <a:pt x="871504" y="22426"/>
                      <a:pt x="856828" y="21643"/>
                      <a:pt x="838735" y="21643"/>
                    </a:cubicBezTo>
                    <a:close/>
                    <a:moveTo>
                      <a:pt x="1241717" y="21643"/>
                    </a:moveTo>
                    <a:cubicBezTo>
                      <a:pt x="1223624" y="21643"/>
                      <a:pt x="1208948" y="22426"/>
                      <a:pt x="1208948" y="23391"/>
                    </a:cubicBezTo>
                    <a:cubicBezTo>
                      <a:pt x="1208948" y="24356"/>
                      <a:pt x="1223624" y="25139"/>
                      <a:pt x="1241717" y="25139"/>
                    </a:cubicBezTo>
                    <a:cubicBezTo>
                      <a:pt x="1259811" y="25139"/>
                      <a:pt x="1274487" y="24356"/>
                      <a:pt x="1274487" y="23391"/>
                    </a:cubicBezTo>
                    <a:cubicBezTo>
                      <a:pt x="1274487" y="22426"/>
                      <a:pt x="1259811" y="21643"/>
                      <a:pt x="1241717" y="21643"/>
                    </a:cubicBezTo>
                    <a:close/>
                    <a:moveTo>
                      <a:pt x="32769" y="43292"/>
                    </a:moveTo>
                    <a:cubicBezTo>
                      <a:pt x="14676" y="43292"/>
                      <a:pt x="0" y="44075"/>
                      <a:pt x="0" y="45040"/>
                    </a:cubicBezTo>
                    <a:cubicBezTo>
                      <a:pt x="0" y="46005"/>
                      <a:pt x="14676" y="46788"/>
                      <a:pt x="32769" y="46788"/>
                    </a:cubicBezTo>
                    <a:cubicBezTo>
                      <a:pt x="50863" y="46788"/>
                      <a:pt x="65539" y="46005"/>
                      <a:pt x="65539" y="45040"/>
                    </a:cubicBezTo>
                    <a:cubicBezTo>
                      <a:pt x="65539" y="44075"/>
                      <a:pt x="50863" y="43292"/>
                      <a:pt x="32769" y="43292"/>
                    </a:cubicBezTo>
                    <a:close/>
                    <a:moveTo>
                      <a:pt x="435752" y="43292"/>
                    </a:moveTo>
                    <a:cubicBezTo>
                      <a:pt x="417658" y="43292"/>
                      <a:pt x="402983" y="44075"/>
                      <a:pt x="402983" y="45040"/>
                    </a:cubicBezTo>
                    <a:cubicBezTo>
                      <a:pt x="402983" y="46005"/>
                      <a:pt x="417658" y="46788"/>
                      <a:pt x="435752" y="46788"/>
                    </a:cubicBezTo>
                    <a:cubicBezTo>
                      <a:pt x="453845" y="46788"/>
                      <a:pt x="468521" y="46005"/>
                      <a:pt x="468521" y="45040"/>
                    </a:cubicBezTo>
                    <a:cubicBezTo>
                      <a:pt x="468521" y="44075"/>
                      <a:pt x="453846" y="43292"/>
                      <a:pt x="435752" y="43292"/>
                    </a:cubicBezTo>
                    <a:close/>
                    <a:moveTo>
                      <a:pt x="838735" y="43292"/>
                    </a:moveTo>
                    <a:cubicBezTo>
                      <a:pt x="820641" y="43292"/>
                      <a:pt x="805965" y="44075"/>
                      <a:pt x="805965" y="45040"/>
                    </a:cubicBezTo>
                    <a:cubicBezTo>
                      <a:pt x="805965" y="46005"/>
                      <a:pt x="820641" y="46788"/>
                      <a:pt x="838735" y="46788"/>
                    </a:cubicBezTo>
                    <a:cubicBezTo>
                      <a:pt x="856828" y="46788"/>
                      <a:pt x="871504" y="46005"/>
                      <a:pt x="871504" y="45040"/>
                    </a:cubicBezTo>
                    <a:cubicBezTo>
                      <a:pt x="871504" y="44075"/>
                      <a:pt x="856828" y="43292"/>
                      <a:pt x="838735" y="43292"/>
                    </a:cubicBezTo>
                    <a:close/>
                    <a:moveTo>
                      <a:pt x="1241717" y="43292"/>
                    </a:moveTo>
                    <a:cubicBezTo>
                      <a:pt x="1223624" y="43292"/>
                      <a:pt x="1208948" y="44075"/>
                      <a:pt x="1208948" y="45040"/>
                    </a:cubicBezTo>
                    <a:cubicBezTo>
                      <a:pt x="1208948" y="46005"/>
                      <a:pt x="1223624" y="46788"/>
                      <a:pt x="1241717" y="46788"/>
                    </a:cubicBezTo>
                    <a:cubicBezTo>
                      <a:pt x="1259811" y="46788"/>
                      <a:pt x="1274487" y="46005"/>
                      <a:pt x="1274487" y="45040"/>
                    </a:cubicBezTo>
                    <a:cubicBezTo>
                      <a:pt x="1274487" y="44075"/>
                      <a:pt x="1259811" y="43292"/>
                      <a:pt x="1241717" y="43292"/>
                    </a:cubicBezTo>
                    <a:close/>
                    <a:moveTo>
                      <a:pt x="32769" y="64936"/>
                    </a:moveTo>
                    <a:cubicBezTo>
                      <a:pt x="14676" y="64936"/>
                      <a:pt x="0" y="65718"/>
                      <a:pt x="0" y="66683"/>
                    </a:cubicBezTo>
                    <a:cubicBezTo>
                      <a:pt x="0" y="67648"/>
                      <a:pt x="14676" y="68431"/>
                      <a:pt x="32769" y="68431"/>
                    </a:cubicBezTo>
                    <a:cubicBezTo>
                      <a:pt x="50863" y="68431"/>
                      <a:pt x="65539" y="67648"/>
                      <a:pt x="65539" y="66683"/>
                    </a:cubicBezTo>
                    <a:cubicBezTo>
                      <a:pt x="65539" y="65718"/>
                      <a:pt x="50863" y="64936"/>
                      <a:pt x="32769" y="64936"/>
                    </a:cubicBezTo>
                    <a:close/>
                    <a:moveTo>
                      <a:pt x="435752" y="64936"/>
                    </a:moveTo>
                    <a:cubicBezTo>
                      <a:pt x="417658" y="64936"/>
                      <a:pt x="402983" y="65718"/>
                      <a:pt x="402983" y="66683"/>
                    </a:cubicBezTo>
                    <a:cubicBezTo>
                      <a:pt x="402983" y="67648"/>
                      <a:pt x="417658" y="68431"/>
                      <a:pt x="435752" y="68431"/>
                    </a:cubicBezTo>
                    <a:cubicBezTo>
                      <a:pt x="453845" y="68431"/>
                      <a:pt x="468521" y="67648"/>
                      <a:pt x="468521" y="66683"/>
                    </a:cubicBezTo>
                    <a:cubicBezTo>
                      <a:pt x="468521" y="65718"/>
                      <a:pt x="453846" y="64936"/>
                      <a:pt x="435752" y="64936"/>
                    </a:cubicBezTo>
                    <a:close/>
                    <a:moveTo>
                      <a:pt x="838735" y="64936"/>
                    </a:moveTo>
                    <a:cubicBezTo>
                      <a:pt x="820641" y="64936"/>
                      <a:pt x="805965" y="65718"/>
                      <a:pt x="805965" y="66683"/>
                    </a:cubicBezTo>
                    <a:cubicBezTo>
                      <a:pt x="805965" y="67648"/>
                      <a:pt x="820641" y="68431"/>
                      <a:pt x="838735" y="68431"/>
                    </a:cubicBezTo>
                    <a:cubicBezTo>
                      <a:pt x="856828" y="68431"/>
                      <a:pt x="871504" y="67648"/>
                      <a:pt x="871504" y="66683"/>
                    </a:cubicBezTo>
                    <a:cubicBezTo>
                      <a:pt x="871504" y="65718"/>
                      <a:pt x="856828" y="64936"/>
                      <a:pt x="838735" y="64936"/>
                    </a:cubicBezTo>
                    <a:close/>
                    <a:moveTo>
                      <a:pt x="1241717" y="64936"/>
                    </a:moveTo>
                    <a:cubicBezTo>
                      <a:pt x="1223624" y="64936"/>
                      <a:pt x="1208948" y="65718"/>
                      <a:pt x="1208948" y="66683"/>
                    </a:cubicBezTo>
                    <a:cubicBezTo>
                      <a:pt x="1208948" y="67648"/>
                      <a:pt x="1223624" y="68431"/>
                      <a:pt x="1241717" y="68431"/>
                    </a:cubicBezTo>
                    <a:cubicBezTo>
                      <a:pt x="1259811" y="68431"/>
                      <a:pt x="1274487" y="67648"/>
                      <a:pt x="1274487" y="66683"/>
                    </a:cubicBezTo>
                    <a:cubicBezTo>
                      <a:pt x="1274487" y="65718"/>
                      <a:pt x="1259811" y="64936"/>
                      <a:pt x="1241717" y="64936"/>
                    </a:cubicBezTo>
                    <a:close/>
                  </a:path>
                </a:pathLst>
              </a:custGeom>
              <a:solidFill>
                <a:srgbClr val="FFFFFF"/>
              </a:solidFill>
            </p:spPr>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grpSp>
        <p:nvGrpSpPr>
          <p:cNvPr id="3" name="Group 3"/>
          <p:cNvGrpSpPr/>
          <p:nvPr/>
        </p:nvGrpSpPr>
        <p:grpSpPr>
          <a:xfrm>
            <a:off x="1028700" y="4445267"/>
            <a:ext cx="285750" cy="1396466"/>
            <a:chOff x="0" y="0"/>
            <a:chExt cx="381000" cy="1861955"/>
          </a:xfrm>
        </p:grpSpPr>
        <p:grpSp>
          <p:nvGrpSpPr>
            <p:cNvPr id="4" name="Group 4"/>
            <p:cNvGrpSpPr/>
            <p:nvPr/>
          </p:nvGrpSpPr>
          <p:grpSpPr>
            <a:xfrm>
              <a:off x="0" y="446909"/>
              <a:ext cx="381000" cy="381000"/>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6" name="Group 6"/>
            <p:cNvGrpSpPr/>
            <p:nvPr/>
          </p:nvGrpSpPr>
          <p:grpSpPr>
            <a:xfrm rot="-5400000">
              <a:off x="-740478" y="880974"/>
              <a:ext cx="1861955" cy="100008"/>
              <a:chOff x="0" y="0"/>
              <a:chExt cx="2036572" cy="2050923"/>
            </a:xfrm>
          </p:grpSpPr>
          <p:sp>
            <p:nvSpPr>
              <p:cNvPr id="7" name="Freeform 7"/>
              <p:cNvSpPr/>
              <p:nvPr/>
            </p:nvSpPr>
            <p:spPr>
              <a:xfrm>
                <a:off x="0" y="0"/>
                <a:ext cx="1274487" cy="68431"/>
              </a:xfrm>
              <a:custGeom>
                <a:avLst/>
                <a:gdLst/>
                <a:ahLst/>
                <a:cxnLst/>
                <a:rect l="l" t="t" r="r" b="b"/>
                <a:pathLst>
                  <a:path w="1274487" h="68431">
                    <a:moveTo>
                      <a:pt x="65539" y="1748"/>
                    </a:moveTo>
                    <a:cubicBezTo>
                      <a:pt x="65539" y="2713"/>
                      <a:pt x="50863" y="3496"/>
                      <a:pt x="32769" y="3496"/>
                    </a:cubicBezTo>
                    <a:cubicBezTo>
                      <a:pt x="14676" y="3496"/>
                      <a:pt x="0" y="2713"/>
                      <a:pt x="0" y="1748"/>
                    </a:cubicBezTo>
                    <a:cubicBezTo>
                      <a:pt x="0" y="783"/>
                      <a:pt x="14676" y="0"/>
                      <a:pt x="32769" y="0"/>
                    </a:cubicBezTo>
                    <a:cubicBezTo>
                      <a:pt x="50863" y="0"/>
                      <a:pt x="65539" y="783"/>
                      <a:pt x="65539" y="1748"/>
                    </a:cubicBezTo>
                    <a:close/>
                    <a:moveTo>
                      <a:pt x="435752" y="0"/>
                    </a:moveTo>
                    <a:cubicBezTo>
                      <a:pt x="417658" y="0"/>
                      <a:pt x="402983" y="783"/>
                      <a:pt x="402983" y="1748"/>
                    </a:cubicBezTo>
                    <a:cubicBezTo>
                      <a:pt x="402983" y="2713"/>
                      <a:pt x="417658" y="3496"/>
                      <a:pt x="435752" y="3496"/>
                    </a:cubicBezTo>
                    <a:cubicBezTo>
                      <a:pt x="453845" y="3496"/>
                      <a:pt x="468521" y="2713"/>
                      <a:pt x="468521" y="1748"/>
                    </a:cubicBezTo>
                    <a:cubicBezTo>
                      <a:pt x="468521" y="783"/>
                      <a:pt x="453846" y="0"/>
                      <a:pt x="435752" y="0"/>
                    </a:cubicBezTo>
                    <a:close/>
                    <a:moveTo>
                      <a:pt x="838735" y="0"/>
                    </a:moveTo>
                    <a:cubicBezTo>
                      <a:pt x="820641" y="0"/>
                      <a:pt x="805965" y="783"/>
                      <a:pt x="805965" y="1748"/>
                    </a:cubicBezTo>
                    <a:cubicBezTo>
                      <a:pt x="805965" y="2713"/>
                      <a:pt x="820641" y="3496"/>
                      <a:pt x="838735" y="3496"/>
                    </a:cubicBezTo>
                    <a:cubicBezTo>
                      <a:pt x="856828" y="3496"/>
                      <a:pt x="871504" y="2713"/>
                      <a:pt x="871504" y="1748"/>
                    </a:cubicBezTo>
                    <a:cubicBezTo>
                      <a:pt x="871504" y="783"/>
                      <a:pt x="856828" y="0"/>
                      <a:pt x="838735" y="0"/>
                    </a:cubicBezTo>
                    <a:close/>
                    <a:moveTo>
                      <a:pt x="1241717" y="3496"/>
                    </a:moveTo>
                    <a:cubicBezTo>
                      <a:pt x="1259811" y="3496"/>
                      <a:pt x="1274487" y="2713"/>
                      <a:pt x="1274487" y="1748"/>
                    </a:cubicBezTo>
                    <a:cubicBezTo>
                      <a:pt x="1274487" y="783"/>
                      <a:pt x="1259811" y="0"/>
                      <a:pt x="1241717" y="0"/>
                    </a:cubicBezTo>
                    <a:cubicBezTo>
                      <a:pt x="1223624" y="0"/>
                      <a:pt x="1208948" y="783"/>
                      <a:pt x="1208948" y="1748"/>
                    </a:cubicBezTo>
                    <a:cubicBezTo>
                      <a:pt x="1208948" y="2713"/>
                      <a:pt x="1223624" y="3496"/>
                      <a:pt x="1241717" y="3496"/>
                    </a:cubicBezTo>
                    <a:close/>
                    <a:moveTo>
                      <a:pt x="32769" y="21643"/>
                    </a:moveTo>
                    <a:cubicBezTo>
                      <a:pt x="14676" y="21643"/>
                      <a:pt x="0" y="22426"/>
                      <a:pt x="0" y="23391"/>
                    </a:cubicBezTo>
                    <a:cubicBezTo>
                      <a:pt x="0" y="24356"/>
                      <a:pt x="14676" y="25139"/>
                      <a:pt x="32769" y="25139"/>
                    </a:cubicBezTo>
                    <a:cubicBezTo>
                      <a:pt x="50863" y="25139"/>
                      <a:pt x="65539" y="24356"/>
                      <a:pt x="65539" y="23391"/>
                    </a:cubicBezTo>
                    <a:cubicBezTo>
                      <a:pt x="65539" y="22426"/>
                      <a:pt x="50863" y="21643"/>
                      <a:pt x="32769" y="21643"/>
                    </a:cubicBezTo>
                    <a:close/>
                    <a:moveTo>
                      <a:pt x="435752" y="21643"/>
                    </a:moveTo>
                    <a:cubicBezTo>
                      <a:pt x="417658" y="21643"/>
                      <a:pt x="402983" y="22426"/>
                      <a:pt x="402983" y="23391"/>
                    </a:cubicBezTo>
                    <a:cubicBezTo>
                      <a:pt x="402983" y="24356"/>
                      <a:pt x="417658" y="25139"/>
                      <a:pt x="435752" y="25139"/>
                    </a:cubicBezTo>
                    <a:cubicBezTo>
                      <a:pt x="453845" y="25139"/>
                      <a:pt x="468521" y="24356"/>
                      <a:pt x="468521" y="23391"/>
                    </a:cubicBezTo>
                    <a:cubicBezTo>
                      <a:pt x="468521" y="22426"/>
                      <a:pt x="453846" y="21643"/>
                      <a:pt x="435752" y="21643"/>
                    </a:cubicBezTo>
                    <a:close/>
                    <a:moveTo>
                      <a:pt x="838735" y="21643"/>
                    </a:moveTo>
                    <a:cubicBezTo>
                      <a:pt x="820641" y="21643"/>
                      <a:pt x="805965" y="22426"/>
                      <a:pt x="805965" y="23391"/>
                    </a:cubicBezTo>
                    <a:cubicBezTo>
                      <a:pt x="805965" y="24356"/>
                      <a:pt x="820641" y="25139"/>
                      <a:pt x="838735" y="25139"/>
                    </a:cubicBezTo>
                    <a:cubicBezTo>
                      <a:pt x="856828" y="25139"/>
                      <a:pt x="871504" y="24356"/>
                      <a:pt x="871504" y="23391"/>
                    </a:cubicBezTo>
                    <a:cubicBezTo>
                      <a:pt x="871504" y="22426"/>
                      <a:pt x="856828" y="21643"/>
                      <a:pt x="838735" y="21643"/>
                    </a:cubicBezTo>
                    <a:close/>
                    <a:moveTo>
                      <a:pt x="1241717" y="21643"/>
                    </a:moveTo>
                    <a:cubicBezTo>
                      <a:pt x="1223624" y="21643"/>
                      <a:pt x="1208948" y="22426"/>
                      <a:pt x="1208948" y="23391"/>
                    </a:cubicBezTo>
                    <a:cubicBezTo>
                      <a:pt x="1208948" y="24356"/>
                      <a:pt x="1223624" y="25139"/>
                      <a:pt x="1241717" y="25139"/>
                    </a:cubicBezTo>
                    <a:cubicBezTo>
                      <a:pt x="1259811" y="25139"/>
                      <a:pt x="1274487" y="24356"/>
                      <a:pt x="1274487" y="23391"/>
                    </a:cubicBezTo>
                    <a:cubicBezTo>
                      <a:pt x="1274487" y="22426"/>
                      <a:pt x="1259811" y="21643"/>
                      <a:pt x="1241717" y="21643"/>
                    </a:cubicBezTo>
                    <a:close/>
                    <a:moveTo>
                      <a:pt x="32769" y="43292"/>
                    </a:moveTo>
                    <a:cubicBezTo>
                      <a:pt x="14676" y="43292"/>
                      <a:pt x="0" y="44075"/>
                      <a:pt x="0" y="45040"/>
                    </a:cubicBezTo>
                    <a:cubicBezTo>
                      <a:pt x="0" y="46005"/>
                      <a:pt x="14676" y="46788"/>
                      <a:pt x="32769" y="46788"/>
                    </a:cubicBezTo>
                    <a:cubicBezTo>
                      <a:pt x="50863" y="46788"/>
                      <a:pt x="65539" y="46005"/>
                      <a:pt x="65539" y="45040"/>
                    </a:cubicBezTo>
                    <a:cubicBezTo>
                      <a:pt x="65539" y="44075"/>
                      <a:pt x="50863" y="43292"/>
                      <a:pt x="32769" y="43292"/>
                    </a:cubicBezTo>
                    <a:close/>
                    <a:moveTo>
                      <a:pt x="435752" y="43292"/>
                    </a:moveTo>
                    <a:cubicBezTo>
                      <a:pt x="417658" y="43292"/>
                      <a:pt x="402983" y="44075"/>
                      <a:pt x="402983" y="45040"/>
                    </a:cubicBezTo>
                    <a:cubicBezTo>
                      <a:pt x="402983" y="46005"/>
                      <a:pt x="417658" y="46788"/>
                      <a:pt x="435752" y="46788"/>
                    </a:cubicBezTo>
                    <a:cubicBezTo>
                      <a:pt x="453845" y="46788"/>
                      <a:pt x="468521" y="46005"/>
                      <a:pt x="468521" y="45040"/>
                    </a:cubicBezTo>
                    <a:cubicBezTo>
                      <a:pt x="468521" y="44075"/>
                      <a:pt x="453846" y="43292"/>
                      <a:pt x="435752" y="43292"/>
                    </a:cubicBezTo>
                    <a:close/>
                    <a:moveTo>
                      <a:pt x="838735" y="43292"/>
                    </a:moveTo>
                    <a:cubicBezTo>
                      <a:pt x="820641" y="43292"/>
                      <a:pt x="805965" y="44075"/>
                      <a:pt x="805965" y="45040"/>
                    </a:cubicBezTo>
                    <a:cubicBezTo>
                      <a:pt x="805965" y="46005"/>
                      <a:pt x="820641" y="46788"/>
                      <a:pt x="838735" y="46788"/>
                    </a:cubicBezTo>
                    <a:cubicBezTo>
                      <a:pt x="856828" y="46788"/>
                      <a:pt x="871504" y="46005"/>
                      <a:pt x="871504" y="45040"/>
                    </a:cubicBezTo>
                    <a:cubicBezTo>
                      <a:pt x="871504" y="44075"/>
                      <a:pt x="856828" y="43292"/>
                      <a:pt x="838735" y="43292"/>
                    </a:cubicBezTo>
                    <a:close/>
                    <a:moveTo>
                      <a:pt x="1241717" y="43292"/>
                    </a:moveTo>
                    <a:cubicBezTo>
                      <a:pt x="1223624" y="43292"/>
                      <a:pt x="1208948" y="44075"/>
                      <a:pt x="1208948" y="45040"/>
                    </a:cubicBezTo>
                    <a:cubicBezTo>
                      <a:pt x="1208948" y="46005"/>
                      <a:pt x="1223624" y="46788"/>
                      <a:pt x="1241717" y="46788"/>
                    </a:cubicBezTo>
                    <a:cubicBezTo>
                      <a:pt x="1259811" y="46788"/>
                      <a:pt x="1274487" y="46005"/>
                      <a:pt x="1274487" y="45040"/>
                    </a:cubicBezTo>
                    <a:cubicBezTo>
                      <a:pt x="1274487" y="44075"/>
                      <a:pt x="1259811" y="43292"/>
                      <a:pt x="1241717" y="43292"/>
                    </a:cubicBezTo>
                    <a:close/>
                    <a:moveTo>
                      <a:pt x="32769" y="64936"/>
                    </a:moveTo>
                    <a:cubicBezTo>
                      <a:pt x="14676" y="64936"/>
                      <a:pt x="0" y="65718"/>
                      <a:pt x="0" y="66683"/>
                    </a:cubicBezTo>
                    <a:cubicBezTo>
                      <a:pt x="0" y="67648"/>
                      <a:pt x="14676" y="68431"/>
                      <a:pt x="32769" y="68431"/>
                    </a:cubicBezTo>
                    <a:cubicBezTo>
                      <a:pt x="50863" y="68431"/>
                      <a:pt x="65539" y="67648"/>
                      <a:pt x="65539" y="66683"/>
                    </a:cubicBezTo>
                    <a:cubicBezTo>
                      <a:pt x="65539" y="65718"/>
                      <a:pt x="50863" y="64936"/>
                      <a:pt x="32769" y="64936"/>
                    </a:cubicBezTo>
                    <a:close/>
                    <a:moveTo>
                      <a:pt x="435752" y="64936"/>
                    </a:moveTo>
                    <a:cubicBezTo>
                      <a:pt x="417658" y="64936"/>
                      <a:pt x="402983" y="65718"/>
                      <a:pt x="402983" y="66683"/>
                    </a:cubicBezTo>
                    <a:cubicBezTo>
                      <a:pt x="402983" y="67648"/>
                      <a:pt x="417658" y="68431"/>
                      <a:pt x="435752" y="68431"/>
                    </a:cubicBezTo>
                    <a:cubicBezTo>
                      <a:pt x="453845" y="68431"/>
                      <a:pt x="468521" y="67648"/>
                      <a:pt x="468521" y="66683"/>
                    </a:cubicBezTo>
                    <a:cubicBezTo>
                      <a:pt x="468521" y="65718"/>
                      <a:pt x="453846" y="64936"/>
                      <a:pt x="435752" y="64936"/>
                    </a:cubicBezTo>
                    <a:close/>
                    <a:moveTo>
                      <a:pt x="838735" y="64936"/>
                    </a:moveTo>
                    <a:cubicBezTo>
                      <a:pt x="820641" y="64936"/>
                      <a:pt x="805965" y="65718"/>
                      <a:pt x="805965" y="66683"/>
                    </a:cubicBezTo>
                    <a:cubicBezTo>
                      <a:pt x="805965" y="67648"/>
                      <a:pt x="820641" y="68431"/>
                      <a:pt x="838735" y="68431"/>
                    </a:cubicBezTo>
                    <a:cubicBezTo>
                      <a:pt x="856828" y="68431"/>
                      <a:pt x="871504" y="67648"/>
                      <a:pt x="871504" y="66683"/>
                    </a:cubicBezTo>
                    <a:cubicBezTo>
                      <a:pt x="871504" y="65718"/>
                      <a:pt x="856828" y="64936"/>
                      <a:pt x="838735" y="64936"/>
                    </a:cubicBezTo>
                    <a:close/>
                    <a:moveTo>
                      <a:pt x="1241717" y="64936"/>
                    </a:moveTo>
                    <a:cubicBezTo>
                      <a:pt x="1223624" y="64936"/>
                      <a:pt x="1208948" y="65718"/>
                      <a:pt x="1208948" y="66683"/>
                    </a:cubicBezTo>
                    <a:cubicBezTo>
                      <a:pt x="1208948" y="67648"/>
                      <a:pt x="1223624" y="68431"/>
                      <a:pt x="1241717" y="68431"/>
                    </a:cubicBezTo>
                    <a:cubicBezTo>
                      <a:pt x="1259811" y="68431"/>
                      <a:pt x="1274487" y="67648"/>
                      <a:pt x="1274487" y="66683"/>
                    </a:cubicBezTo>
                    <a:cubicBezTo>
                      <a:pt x="1274487" y="65718"/>
                      <a:pt x="1259811" y="64936"/>
                      <a:pt x="1241717" y="64936"/>
                    </a:cubicBezTo>
                    <a:close/>
                  </a:path>
                </a:pathLst>
              </a:custGeom>
              <a:solidFill>
                <a:srgbClr val="FFFFFF"/>
              </a:solidFill>
            </p:spPr>
          </p:sp>
        </p:grpSp>
      </p:grpSp>
      <p:sp>
        <p:nvSpPr>
          <p:cNvPr id="8" name="TextBox 8"/>
          <p:cNvSpPr txBox="1"/>
          <p:nvPr/>
        </p:nvSpPr>
        <p:spPr>
          <a:xfrm>
            <a:off x="15875034" y="5002530"/>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sp>
        <p:nvSpPr>
          <p:cNvPr id="9" name="TextBox 9"/>
          <p:cNvSpPr txBox="1"/>
          <p:nvPr/>
        </p:nvSpPr>
        <p:spPr>
          <a:xfrm>
            <a:off x="3877879" y="3365500"/>
            <a:ext cx="10532241" cy="3670300"/>
          </a:xfrm>
          <a:prstGeom prst="rect">
            <a:avLst/>
          </a:prstGeom>
        </p:spPr>
        <p:txBody>
          <a:bodyPr lIns="0" tIns="0" rIns="0" bIns="0" rtlCol="0" anchor="t">
            <a:spAutoFit/>
          </a:bodyPr>
          <a:lstStyle/>
          <a:p>
            <a:pPr algn="ctr">
              <a:lnSpc>
                <a:spcPts val="14299"/>
              </a:lnSpc>
            </a:pPr>
            <a:r>
              <a:rPr lang="en-US" sz="12999">
                <a:solidFill>
                  <a:srgbClr val="FFFFFF"/>
                </a:solidFill>
                <a:latin typeface="Roboto Bold"/>
              </a:rPr>
              <a:t>UYGULAMA TANITIMI</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50965"/>
            <a:ext cx="412670" cy="412670"/>
            <a:chOff x="0" y="0"/>
            <a:chExt cx="550226" cy="550226"/>
          </a:xfrm>
        </p:grpSpPr>
        <p:grpSp>
          <p:nvGrpSpPr>
            <p:cNvPr id="3" name="Group 3"/>
            <p:cNvGrpSpPr/>
            <p:nvPr/>
          </p:nvGrpSpPr>
          <p:grpSpPr>
            <a:xfrm rot="-10800000">
              <a:off x="0" y="0"/>
              <a:ext cx="550226" cy="550226"/>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5" name="Group 5"/>
            <p:cNvGrpSpPr/>
            <p:nvPr/>
          </p:nvGrpSpPr>
          <p:grpSpPr>
            <a:xfrm rot="-10800000">
              <a:off x="201961" y="201961"/>
              <a:ext cx="146304" cy="146304"/>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pic>
        <p:nvPicPr>
          <p:cNvPr id="7" name="Picture 7"/>
          <p:cNvPicPr>
            <a:picLocks noChangeAspect="1"/>
          </p:cNvPicPr>
          <p:nvPr/>
        </p:nvPicPr>
        <p:blipFill>
          <a:blip r:embed="rId2">
            <a:alphaModFix amt="80000"/>
          </a:blip>
          <a:srcRect l="27222" r="27222"/>
          <a:stretch>
            <a:fillRect/>
          </a:stretch>
        </p:blipFill>
        <p:spPr>
          <a:xfrm>
            <a:off x="9144000" y="0"/>
            <a:ext cx="9144000" cy="10287000"/>
          </a:xfrm>
          <a:prstGeom prst="rect">
            <a:avLst/>
          </a:prstGeom>
        </p:spPr>
      </p:pic>
      <p:sp>
        <p:nvSpPr>
          <p:cNvPr id="8" name="TextBox 8"/>
          <p:cNvSpPr txBox="1"/>
          <p:nvPr/>
        </p:nvSpPr>
        <p:spPr>
          <a:xfrm>
            <a:off x="1961403" y="981075"/>
            <a:ext cx="4693429" cy="504825"/>
          </a:xfrm>
          <a:prstGeom prst="rect">
            <a:avLst/>
          </a:prstGeom>
        </p:spPr>
        <p:txBody>
          <a:bodyPr lIns="0" tIns="0" rIns="0" bIns="0" rtlCol="0" anchor="t">
            <a:spAutoFit/>
          </a:bodyPr>
          <a:lstStyle/>
          <a:p>
            <a:pPr marL="0" lvl="0" indent="0">
              <a:lnSpc>
                <a:spcPts val="3900"/>
              </a:lnSpc>
            </a:pPr>
            <a:r>
              <a:rPr lang="en-US" sz="2999">
                <a:solidFill>
                  <a:srgbClr val="FFFFFF"/>
                </a:solidFill>
                <a:latin typeface="Roboto"/>
              </a:rPr>
              <a:t>UYGULAMA TANITIMI</a:t>
            </a:r>
          </a:p>
        </p:txBody>
      </p:sp>
      <p:grpSp>
        <p:nvGrpSpPr>
          <p:cNvPr id="9" name="Group 9"/>
          <p:cNvGrpSpPr/>
          <p:nvPr/>
        </p:nvGrpSpPr>
        <p:grpSpPr>
          <a:xfrm>
            <a:off x="569103" y="2957740"/>
            <a:ext cx="8383581" cy="6514645"/>
            <a:chOff x="0" y="0"/>
            <a:chExt cx="11178108" cy="8686193"/>
          </a:xfrm>
        </p:grpSpPr>
        <p:sp>
          <p:nvSpPr>
            <p:cNvPr id="10" name="TextBox 10"/>
            <p:cNvSpPr txBox="1"/>
            <p:nvPr/>
          </p:nvSpPr>
          <p:spPr>
            <a:xfrm>
              <a:off x="0" y="5669097"/>
              <a:ext cx="8836304" cy="3017097"/>
            </a:xfrm>
            <a:prstGeom prst="rect">
              <a:avLst/>
            </a:prstGeom>
          </p:spPr>
          <p:txBody>
            <a:bodyPr lIns="0" tIns="0" rIns="0" bIns="0" rtlCol="0" anchor="t">
              <a:spAutoFit/>
            </a:bodyPr>
            <a:lstStyle/>
            <a:p>
              <a:pPr>
                <a:lnSpc>
                  <a:spcPts val="3640"/>
                </a:lnSpc>
              </a:pPr>
              <a:r>
                <a:rPr lang="en-US" sz="2600">
                  <a:solidFill>
                    <a:srgbClr val="FFFFFF"/>
                  </a:solidFill>
                  <a:latin typeface="Roboto"/>
                </a:rPr>
                <a:t>Uygulamamız kullanıcı bilgilerini güvenliğini sağlayarak kullanıcıların bilgilerini güvenli bir şekilde kontrol altına alıp kullanıcılar arasında güven duygusu aşılanmasına yardımcı olur.</a:t>
              </a:r>
            </a:p>
          </p:txBody>
        </p:sp>
        <p:sp>
          <p:nvSpPr>
            <p:cNvPr id="11" name="TextBox 11"/>
            <p:cNvSpPr txBox="1"/>
            <p:nvPr/>
          </p:nvSpPr>
          <p:spPr>
            <a:xfrm>
              <a:off x="0" y="76200"/>
              <a:ext cx="11178108" cy="4987713"/>
            </a:xfrm>
            <a:prstGeom prst="rect">
              <a:avLst/>
            </a:prstGeom>
          </p:spPr>
          <p:txBody>
            <a:bodyPr lIns="0" tIns="0" rIns="0" bIns="0" rtlCol="0" anchor="t">
              <a:spAutoFit/>
            </a:bodyPr>
            <a:lstStyle/>
            <a:p>
              <a:pPr marL="0" lvl="0" indent="0">
                <a:lnSpc>
                  <a:spcPts val="9680"/>
                </a:lnSpc>
              </a:pPr>
              <a:r>
                <a:rPr lang="en-US" sz="8800">
                  <a:solidFill>
                    <a:srgbClr val="FFFFFF"/>
                  </a:solidFill>
                  <a:latin typeface="Roboto Bold"/>
                </a:rPr>
                <a:t>Uygulamamızın tanıtımı ve arayüzleri</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7586997" y="1398423"/>
            <a:ext cx="10099085" cy="7490154"/>
            <a:chOff x="0" y="0"/>
            <a:chExt cx="13716000" cy="10172700"/>
          </a:xfrm>
        </p:grpSpPr>
        <p:sp>
          <p:nvSpPr>
            <p:cNvPr id="3" name="Freeform 3"/>
            <p:cNvSpPr/>
            <p:nvPr/>
          </p:nvSpPr>
          <p:spPr>
            <a:xfrm>
              <a:off x="0" y="0"/>
              <a:ext cx="13716000" cy="10172700"/>
            </a:xfrm>
            <a:custGeom>
              <a:avLst/>
              <a:gdLst/>
              <a:ahLst/>
              <a:cxnLst/>
              <a:rect l="l" t="t" r="r" b="b"/>
              <a:pathLst>
                <a:path w="13716000" h="10172700">
                  <a:moveTo>
                    <a:pt x="0" y="0"/>
                  </a:moveTo>
                  <a:lnTo>
                    <a:pt x="13716000" y="0"/>
                  </a:lnTo>
                  <a:lnTo>
                    <a:pt x="13716000" y="10172700"/>
                  </a:lnTo>
                  <a:lnTo>
                    <a:pt x="0" y="10172700"/>
                  </a:lnTo>
                  <a:close/>
                </a:path>
              </a:pathLst>
            </a:custGeom>
            <a:blipFill>
              <a:blip r:embed="rId2"/>
              <a:stretch>
                <a:fillRect t="-393" b="-393"/>
              </a:stretch>
            </a:blipFill>
          </p:spPr>
        </p:sp>
        <p:sp>
          <p:nvSpPr>
            <p:cNvPr id="4" name="Freeform 4"/>
            <p:cNvSpPr/>
            <p:nvPr/>
          </p:nvSpPr>
          <p:spPr>
            <a:xfrm>
              <a:off x="393700" y="615950"/>
              <a:ext cx="12941300" cy="9107742"/>
            </a:xfrm>
            <a:custGeom>
              <a:avLst/>
              <a:gdLst/>
              <a:ahLst/>
              <a:cxnLst/>
              <a:rect l="l" t="t" r="r" b="b"/>
              <a:pathLst>
                <a:path w="12941300" h="9107742">
                  <a:moveTo>
                    <a:pt x="12815112" y="9107742"/>
                  </a:moveTo>
                  <a:lnTo>
                    <a:pt x="126187" y="9107742"/>
                  </a:lnTo>
                  <a:cubicBezTo>
                    <a:pt x="56502" y="9107742"/>
                    <a:pt x="0" y="9051252"/>
                    <a:pt x="0" y="8981555"/>
                  </a:cubicBezTo>
                  <a:lnTo>
                    <a:pt x="0" y="0"/>
                  </a:lnTo>
                  <a:lnTo>
                    <a:pt x="12941300" y="0"/>
                  </a:lnTo>
                  <a:lnTo>
                    <a:pt x="12941300" y="8981554"/>
                  </a:lnTo>
                  <a:cubicBezTo>
                    <a:pt x="12941300" y="9051239"/>
                    <a:pt x="12884810" y="9107742"/>
                    <a:pt x="12815112" y="9107742"/>
                  </a:cubicBezTo>
                  <a:close/>
                </a:path>
              </a:pathLst>
            </a:custGeom>
            <a:blipFill>
              <a:blip r:embed="rId3"/>
              <a:stretch>
                <a:fillRect l="-237" r="-98008"/>
              </a:stretch>
            </a:blipFill>
          </p:spPr>
        </p:sp>
      </p:grpSp>
      <p:sp>
        <p:nvSpPr>
          <p:cNvPr id="5" name="TextBox 5"/>
          <p:cNvSpPr txBox="1"/>
          <p:nvPr/>
        </p:nvSpPr>
        <p:spPr>
          <a:xfrm>
            <a:off x="15875034" y="8998267"/>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grpSp>
        <p:nvGrpSpPr>
          <p:cNvPr id="6" name="Group 6"/>
          <p:cNvGrpSpPr/>
          <p:nvPr/>
        </p:nvGrpSpPr>
        <p:grpSpPr>
          <a:xfrm>
            <a:off x="1028700" y="1701598"/>
            <a:ext cx="5563359" cy="6883804"/>
            <a:chOff x="0" y="0"/>
            <a:chExt cx="7417812" cy="9178405"/>
          </a:xfrm>
        </p:grpSpPr>
        <p:sp>
          <p:nvSpPr>
            <p:cNvPr id="7" name="TextBox 7"/>
            <p:cNvSpPr txBox="1"/>
            <p:nvPr/>
          </p:nvSpPr>
          <p:spPr>
            <a:xfrm>
              <a:off x="0" y="-76200"/>
              <a:ext cx="7417812" cy="2810933"/>
            </a:xfrm>
            <a:prstGeom prst="rect">
              <a:avLst/>
            </a:prstGeom>
          </p:spPr>
          <p:txBody>
            <a:bodyPr lIns="0" tIns="0" rIns="0" bIns="0" rtlCol="0" anchor="t">
              <a:spAutoFit/>
            </a:bodyPr>
            <a:lstStyle/>
            <a:p>
              <a:pPr marL="0" lvl="0" indent="0" algn="l">
                <a:lnSpc>
                  <a:spcPts val="8450"/>
                </a:lnSpc>
              </a:pPr>
              <a:r>
                <a:rPr lang="en-US" sz="6500">
                  <a:solidFill>
                    <a:srgbClr val="FFFFFF"/>
                  </a:solidFill>
                  <a:latin typeface="Roboto Bold"/>
                </a:rPr>
                <a:t>KULLANICI SAYFASI</a:t>
              </a:r>
            </a:p>
          </p:txBody>
        </p:sp>
        <p:sp>
          <p:nvSpPr>
            <p:cNvPr id="8" name="TextBox 8"/>
            <p:cNvSpPr txBox="1"/>
            <p:nvPr/>
          </p:nvSpPr>
          <p:spPr>
            <a:xfrm>
              <a:off x="0" y="3727988"/>
              <a:ext cx="6945154" cy="5313257"/>
            </a:xfrm>
            <a:prstGeom prst="rect">
              <a:avLst/>
            </a:prstGeom>
          </p:spPr>
          <p:txBody>
            <a:bodyPr lIns="0" tIns="0" rIns="0" bIns="0" rtlCol="0" anchor="t">
              <a:spAutoFit/>
            </a:bodyPr>
            <a:lstStyle/>
            <a:p>
              <a:pPr>
                <a:lnSpc>
                  <a:spcPts val="3219"/>
                </a:lnSpc>
              </a:pPr>
              <a:r>
                <a:rPr lang="en-US" sz="2300">
                  <a:solidFill>
                    <a:srgbClr val="FFFFFF"/>
                  </a:solidFill>
                  <a:latin typeface="Roboto"/>
                </a:rPr>
                <a:t>Web sitesinde iki tür kullanıcının girebileceği sayfa mevcuttur. Bunlardan ilki yanda görüldüğü gibi müşterilerin girebileceği sayfadır. Bu sayfaya sistem tarafından kayıt olan herkes girebilecektir. Sayfada kullanıcı profilini düzenleyebilecek, hesaba para yatırabilecek, ilan oluşturabilecek, ilanları ve satın aldıklarını görüntüleyebilecektir.</a:t>
              </a: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7697754" y="1480166"/>
            <a:ext cx="9878653" cy="7326668"/>
            <a:chOff x="0" y="0"/>
            <a:chExt cx="13716000" cy="10172700"/>
          </a:xfrm>
        </p:grpSpPr>
        <p:sp>
          <p:nvSpPr>
            <p:cNvPr id="3" name="Freeform 3"/>
            <p:cNvSpPr/>
            <p:nvPr/>
          </p:nvSpPr>
          <p:spPr>
            <a:xfrm>
              <a:off x="0" y="0"/>
              <a:ext cx="13716000" cy="10172700"/>
            </a:xfrm>
            <a:custGeom>
              <a:avLst/>
              <a:gdLst/>
              <a:ahLst/>
              <a:cxnLst/>
              <a:rect l="l" t="t" r="r" b="b"/>
              <a:pathLst>
                <a:path w="13716000" h="10172700">
                  <a:moveTo>
                    <a:pt x="0" y="0"/>
                  </a:moveTo>
                  <a:lnTo>
                    <a:pt x="13716000" y="0"/>
                  </a:lnTo>
                  <a:lnTo>
                    <a:pt x="13716000" y="10172700"/>
                  </a:lnTo>
                  <a:lnTo>
                    <a:pt x="0" y="10172700"/>
                  </a:lnTo>
                  <a:close/>
                </a:path>
              </a:pathLst>
            </a:custGeom>
            <a:blipFill>
              <a:blip r:embed="rId2"/>
              <a:stretch>
                <a:fillRect t="-393" b="-393"/>
              </a:stretch>
            </a:blipFill>
          </p:spPr>
        </p:sp>
        <p:sp>
          <p:nvSpPr>
            <p:cNvPr id="4" name="Freeform 4"/>
            <p:cNvSpPr/>
            <p:nvPr/>
          </p:nvSpPr>
          <p:spPr>
            <a:xfrm>
              <a:off x="393700" y="615950"/>
              <a:ext cx="12941300" cy="9107742"/>
            </a:xfrm>
            <a:custGeom>
              <a:avLst/>
              <a:gdLst/>
              <a:ahLst/>
              <a:cxnLst/>
              <a:rect l="l" t="t" r="r" b="b"/>
              <a:pathLst>
                <a:path w="12941300" h="9107742">
                  <a:moveTo>
                    <a:pt x="12815112" y="9107742"/>
                  </a:moveTo>
                  <a:lnTo>
                    <a:pt x="126187" y="9107742"/>
                  </a:lnTo>
                  <a:cubicBezTo>
                    <a:pt x="56502" y="9107742"/>
                    <a:pt x="0" y="9051252"/>
                    <a:pt x="0" y="8981555"/>
                  </a:cubicBezTo>
                  <a:lnTo>
                    <a:pt x="0" y="0"/>
                  </a:lnTo>
                  <a:lnTo>
                    <a:pt x="12941300" y="0"/>
                  </a:lnTo>
                  <a:lnTo>
                    <a:pt x="12941300" y="8981554"/>
                  </a:lnTo>
                  <a:cubicBezTo>
                    <a:pt x="12941300" y="9051239"/>
                    <a:pt x="12884810" y="9107742"/>
                    <a:pt x="12815112" y="9107742"/>
                  </a:cubicBezTo>
                  <a:close/>
                </a:path>
              </a:pathLst>
            </a:custGeom>
            <a:blipFill>
              <a:blip r:embed="rId3"/>
              <a:stretch>
                <a:fillRect r="-102524"/>
              </a:stretch>
            </a:blipFill>
          </p:spPr>
        </p:sp>
      </p:grpSp>
      <p:sp>
        <p:nvSpPr>
          <p:cNvPr id="5" name="TextBox 5"/>
          <p:cNvSpPr txBox="1"/>
          <p:nvPr/>
        </p:nvSpPr>
        <p:spPr>
          <a:xfrm>
            <a:off x="15875034" y="8998267"/>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grpSp>
        <p:nvGrpSpPr>
          <p:cNvPr id="6" name="Group 6"/>
          <p:cNvGrpSpPr/>
          <p:nvPr/>
        </p:nvGrpSpPr>
        <p:grpSpPr>
          <a:xfrm>
            <a:off x="1028700" y="1101523"/>
            <a:ext cx="5563359" cy="8083954"/>
            <a:chOff x="0" y="0"/>
            <a:chExt cx="7417812" cy="10778605"/>
          </a:xfrm>
        </p:grpSpPr>
        <p:sp>
          <p:nvSpPr>
            <p:cNvPr id="7" name="TextBox 7"/>
            <p:cNvSpPr txBox="1"/>
            <p:nvPr/>
          </p:nvSpPr>
          <p:spPr>
            <a:xfrm>
              <a:off x="0" y="-76200"/>
              <a:ext cx="7417812" cy="2810933"/>
            </a:xfrm>
            <a:prstGeom prst="rect">
              <a:avLst/>
            </a:prstGeom>
          </p:spPr>
          <p:txBody>
            <a:bodyPr lIns="0" tIns="0" rIns="0" bIns="0" rtlCol="0" anchor="t">
              <a:spAutoFit/>
            </a:bodyPr>
            <a:lstStyle/>
            <a:p>
              <a:pPr marL="0" lvl="0" indent="0" algn="l">
                <a:lnSpc>
                  <a:spcPts val="8450"/>
                </a:lnSpc>
              </a:pPr>
              <a:r>
                <a:rPr lang="en-US" sz="6500">
                  <a:solidFill>
                    <a:srgbClr val="FFFFFF"/>
                  </a:solidFill>
                  <a:latin typeface="Roboto Bold"/>
                </a:rPr>
                <a:t>ADMİN SAYFASI</a:t>
              </a:r>
            </a:p>
          </p:txBody>
        </p:sp>
        <p:sp>
          <p:nvSpPr>
            <p:cNvPr id="8" name="TextBox 8"/>
            <p:cNvSpPr txBox="1"/>
            <p:nvPr/>
          </p:nvSpPr>
          <p:spPr>
            <a:xfrm>
              <a:off x="0" y="3727988"/>
              <a:ext cx="6945154" cy="6913457"/>
            </a:xfrm>
            <a:prstGeom prst="rect">
              <a:avLst/>
            </a:prstGeom>
          </p:spPr>
          <p:txBody>
            <a:bodyPr lIns="0" tIns="0" rIns="0" bIns="0" rtlCol="0" anchor="t">
              <a:spAutoFit/>
            </a:bodyPr>
            <a:lstStyle/>
            <a:p>
              <a:pPr>
                <a:lnSpc>
                  <a:spcPts val="3219"/>
                </a:lnSpc>
              </a:pPr>
              <a:r>
                <a:rPr lang="en-US" sz="2300">
                  <a:solidFill>
                    <a:srgbClr val="FFFFFF"/>
                  </a:solidFill>
                  <a:latin typeface="Roboto"/>
                </a:rPr>
                <a:t>İkincisi ise yanda görülen admin sayfasıdır. Bu sayfaya sadece sistemi oluşturan kişi tarafından kullanılabilecektir. Bu sayfada kayıtlı olan kullanıcıların kullanıcı bilgilerini düzenleyebilecek, kullanıcıların admin kişisine gönderdikleri para miktarları onaylayabilecek, tamamlanan satışları görebilecek, satışta olan ilanları görüntülüyebilecek, kimlik doğrulaması yapılacbilecek ve admin kullanıcıların ilanlarını düzenleyip bu ilanları listeden kaldırabilecek.</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7697754" y="1480166"/>
            <a:ext cx="9878653" cy="7326668"/>
            <a:chOff x="0" y="0"/>
            <a:chExt cx="13716000" cy="10172700"/>
          </a:xfrm>
        </p:grpSpPr>
        <p:sp>
          <p:nvSpPr>
            <p:cNvPr id="3" name="Freeform 3"/>
            <p:cNvSpPr/>
            <p:nvPr/>
          </p:nvSpPr>
          <p:spPr>
            <a:xfrm>
              <a:off x="0" y="0"/>
              <a:ext cx="13716000" cy="10172700"/>
            </a:xfrm>
            <a:custGeom>
              <a:avLst/>
              <a:gdLst/>
              <a:ahLst/>
              <a:cxnLst/>
              <a:rect l="l" t="t" r="r" b="b"/>
              <a:pathLst>
                <a:path w="13716000" h="10172700">
                  <a:moveTo>
                    <a:pt x="0" y="0"/>
                  </a:moveTo>
                  <a:lnTo>
                    <a:pt x="13716000" y="0"/>
                  </a:lnTo>
                  <a:lnTo>
                    <a:pt x="13716000" y="10172700"/>
                  </a:lnTo>
                  <a:lnTo>
                    <a:pt x="0" y="10172700"/>
                  </a:lnTo>
                  <a:close/>
                </a:path>
              </a:pathLst>
            </a:custGeom>
            <a:blipFill>
              <a:blip r:embed="rId2"/>
              <a:stretch>
                <a:fillRect t="-393" b="-393"/>
              </a:stretch>
            </a:blipFill>
          </p:spPr>
        </p:sp>
        <p:sp>
          <p:nvSpPr>
            <p:cNvPr id="4" name="Freeform 4"/>
            <p:cNvSpPr/>
            <p:nvPr/>
          </p:nvSpPr>
          <p:spPr>
            <a:xfrm>
              <a:off x="393700" y="615950"/>
              <a:ext cx="12941300" cy="9107742"/>
            </a:xfrm>
            <a:custGeom>
              <a:avLst/>
              <a:gdLst/>
              <a:ahLst/>
              <a:cxnLst/>
              <a:rect l="l" t="t" r="r" b="b"/>
              <a:pathLst>
                <a:path w="12941300" h="9107742">
                  <a:moveTo>
                    <a:pt x="12815112" y="9107742"/>
                  </a:moveTo>
                  <a:lnTo>
                    <a:pt x="126187" y="9107742"/>
                  </a:lnTo>
                  <a:cubicBezTo>
                    <a:pt x="56502" y="9107742"/>
                    <a:pt x="0" y="9051252"/>
                    <a:pt x="0" y="8981555"/>
                  </a:cubicBezTo>
                  <a:lnTo>
                    <a:pt x="0" y="0"/>
                  </a:lnTo>
                  <a:lnTo>
                    <a:pt x="12941300" y="0"/>
                  </a:lnTo>
                  <a:lnTo>
                    <a:pt x="12941300" y="8981554"/>
                  </a:lnTo>
                  <a:cubicBezTo>
                    <a:pt x="12941300" y="9051239"/>
                    <a:pt x="12884810" y="9107742"/>
                    <a:pt x="12815112" y="9107742"/>
                  </a:cubicBezTo>
                  <a:close/>
                </a:path>
              </a:pathLst>
            </a:custGeom>
            <a:blipFill>
              <a:blip r:embed="rId3"/>
              <a:stretch>
                <a:fillRect r="-190215"/>
              </a:stretch>
            </a:blipFill>
          </p:spPr>
        </p:sp>
      </p:grpSp>
      <p:sp>
        <p:nvSpPr>
          <p:cNvPr id="5" name="TextBox 5"/>
          <p:cNvSpPr txBox="1"/>
          <p:nvPr/>
        </p:nvSpPr>
        <p:spPr>
          <a:xfrm>
            <a:off x="15875034" y="8998267"/>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grpSp>
        <p:nvGrpSpPr>
          <p:cNvPr id="6" name="Group 6"/>
          <p:cNvGrpSpPr/>
          <p:nvPr/>
        </p:nvGrpSpPr>
        <p:grpSpPr>
          <a:xfrm>
            <a:off x="1028700" y="2701723"/>
            <a:ext cx="5563359" cy="4883554"/>
            <a:chOff x="0" y="0"/>
            <a:chExt cx="7417812" cy="6511405"/>
          </a:xfrm>
        </p:grpSpPr>
        <p:sp>
          <p:nvSpPr>
            <p:cNvPr id="7" name="TextBox 7"/>
            <p:cNvSpPr txBox="1"/>
            <p:nvPr/>
          </p:nvSpPr>
          <p:spPr>
            <a:xfrm>
              <a:off x="0" y="-76200"/>
              <a:ext cx="7417812" cy="2810933"/>
            </a:xfrm>
            <a:prstGeom prst="rect">
              <a:avLst/>
            </a:prstGeom>
          </p:spPr>
          <p:txBody>
            <a:bodyPr lIns="0" tIns="0" rIns="0" bIns="0" rtlCol="0" anchor="t">
              <a:spAutoFit/>
            </a:bodyPr>
            <a:lstStyle/>
            <a:p>
              <a:pPr marL="0" lvl="0" indent="0" algn="l">
                <a:lnSpc>
                  <a:spcPts val="8450"/>
                </a:lnSpc>
              </a:pPr>
              <a:r>
                <a:rPr lang="en-US" sz="6500">
                  <a:solidFill>
                    <a:srgbClr val="FFFFFF"/>
                  </a:solidFill>
                  <a:latin typeface="Roboto Bold"/>
                </a:rPr>
                <a:t>Hesap Bakiye Güncelleme</a:t>
              </a:r>
            </a:p>
          </p:txBody>
        </p:sp>
        <p:sp>
          <p:nvSpPr>
            <p:cNvPr id="8" name="TextBox 8"/>
            <p:cNvSpPr txBox="1"/>
            <p:nvPr/>
          </p:nvSpPr>
          <p:spPr>
            <a:xfrm>
              <a:off x="0" y="3727988"/>
              <a:ext cx="6945154" cy="2646257"/>
            </a:xfrm>
            <a:prstGeom prst="rect">
              <a:avLst/>
            </a:prstGeom>
          </p:spPr>
          <p:txBody>
            <a:bodyPr lIns="0" tIns="0" rIns="0" bIns="0" rtlCol="0" anchor="t">
              <a:spAutoFit/>
            </a:bodyPr>
            <a:lstStyle/>
            <a:p>
              <a:pPr>
                <a:lnSpc>
                  <a:spcPts val="3219"/>
                </a:lnSpc>
              </a:pPr>
              <a:r>
                <a:rPr lang="en-US" sz="2300">
                  <a:solidFill>
                    <a:srgbClr val="FFFFFF"/>
                  </a:solidFill>
                  <a:latin typeface="Roboto"/>
                </a:rPr>
                <a:t>Kullanıcı hesabına para ekleyebilmek için sisteme para miktarını girerek "Talebi gönder." butonuna tıklayarak admin sayfasına kullanıcının talep ettiği miktar gönderilecektir.</a:t>
              </a: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7697754" y="1480166"/>
            <a:ext cx="9878653" cy="7326668"/>
            <a:chOff x="0" y="0"/>
            <a:chExt cx="13716000" cy="10172700"/>
          </a:xfrm>
        </p:grpSpPr>
        <p:sp>
          <p:nvSpPr>
            <p:cNvPr id="3" name="Freeform 3"/>
            <p:cNvSpPr/>
            <p:nvPr/>
          </p:nvSpPr>
          <p:spPr>
            <a:xfrm>
              <a:off x="0" y="0"/>
              <a:ext cx="13716000" cy="10172700"/>
            </a:xfrm>
            <a:custGeom>
              <a:avLst/>
              <a:gdLst/>
              <a:ahLst/>
              <a:cxnLst/>
              <a:rect l="l" t="t" r="r" b="b"/>
              <a:pathLst>
                <a:path w="13716000" h="10172700">
                  <a:moveTo>
                    <a:pt x="0" y="0"/>
                  </a:moveTo>
                  <a:lnTo>
                    <a:pt x="13716000" y="0"/>
                  </a:lnTo>
                  <a:lnTo>
                    <a:pt x="13716000" y="10172700"/>
                  </a:lnTo>
                  <a:lnTo>
                    <a:pt x="0" y="10172700"/>
                  </a:lnTo>
                  <a:close/>
                </a:path>
              </a:pathLst>
            </a:custGeom>
            <a:blipFill>
              <a:blip r:embed="rId2"/>
              <a:stretch>
                <a:fillRect t="-393" b="-393"/>
              </a:stretch>
            </a:blipFill>
          </p:spPr>
        </p:sp>
        <p:sp>
          <p:nvSpPr>
            <p:cNvPr id="4" name="Freeform 4"/>
            <p:cNvSpPr/>
            <p:nvPr/>
          </p:nvSpPr>
          <p:spPr>
            <a:xfrm>
              <a:off x="393700" y="615950"/>
              <a:ext cx="12941300" cy="9107742"/>
            </a:xfrm>
            <a:custGeom>
              <a:avLst/>
              <a:gdLst/>
              <a:ahLst/>
              <a:cxnLst/>
              <a:rect l="l" t="t" r="r" b="b"/>
              <a:pathLst>
                <a:path w="12941300" h="9107742">
                  <a:moveTo>
                    <a:pt x="12815112" y="9107742"/>
                  </a:moveTo>
                  <a:lnTo>
                    <a:pt x="126187" y="9107742"/>
                  </a:lnTo>
                  <a:cubicBezTo>
                    <a:pt x="56502" y="9107742"/>
                    <a:pt x="0" y="9051252"/>
                    <a:pt x="0" y="8981555"/>
                  </a:cubicBezTo>
                  <a:lnTo>
                    <a:pt x="0" y="0"/>
                  </a:lnTo>
                  <a:lnTo>
                    <a:pt x="12941300" y="0"/>
                  </a:lnTo>
                  <a:lnTo>
                    <a:pt x="12941300" y="8981554"/>
                  </a:lnTo>
                  <a:cubicBezTo>
                    <a:pt x="12941300" y="9051239"/>
                    <a:pt x="12884810" y="9107742"/>
                    <a:pt x="12815112" y="9107742"/>
                  </a:cubicBezTo>
                  <a:close/>
                </a:path>
              </a:pathLst>
            </a:custGeom>
            <a:blipFill>
              <a:blip r:embed="rId3"/>
              <a:stretch>
                <a:fillRect l="-33" r="-87016"/>
              </a:stretch>
            </a:blipFill>
          </p:spPr>
        </p:sp>
      </p:grpSp>
      <p:sp>
        <p:nvSpPr>
          <p:cNvPr id="5" name="TextBox 5"/>
          <p:cNvSpPr txBox="1"/>
          <p:nvPr/>
        </p:nvSpPr>
        <p:spPr>
          <a:xfrm>
            <a:off x="15875034" y="8998267"/>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grpSp>
        <p:nvGrpSpPr>
          <p:cNvPr id="6" name="Group 6"/>
          <p:cNvGrpSpPr/>
          <p:nvPr/>
        </p:nvGrpSpPr>
        <p:grpSpPr>
          <a:xfrm>
            <a:off x="1028700" y="2901748"/>
            <a:ext cx="5563359" cy="4483504"/>
            <a:chOff x="0" y="0"/>
            <a:chExt cx="7417812" cy="5978005"/>
          </a:xfrm>
        </p:grpSpPr>
        <p:sp>
          <p:nvSpPr>
            <p:cNvPr id="7" name="TextBox 7"/>
            <p:cNvSpPr txBox="1"/>
            <p:nvPr/>
          </p:nvSpPr>
          <p:spPr>
            <a:xfrm>
              <a:off x="0" y="-76200"/>
              <a:ext cx="7417812" cy="2810933"/>
            </a:xfrm>
            <a:prstGeom prst="rect">
              <a:avLst/>
            </a:prstGeom>
          </p:spPr>
          <p:txBody>
            <a:bodyPr lIns="0" tIns="0" rIns="0" bIns="0" rtlCol="0" anchor="t">
              <a:spAutoFit/>
            </a:bodyPr>
            <a:lstStyle/>
            <a:p>
              <a:pPr marL="0" lvl="0" indent="0" algn="l">
                <a:lnSpc>
                  <a:spcPts val="8450"/>
                </a:lnSpc>
              </a:pPr>
              <a:r>
                <a:rPr lang="en-US" sz="6500">
                  <a:solidFill>
                    <a:srgbClr val="FFFFFF"/>
                  </a:solidFill>
                  <a:latin typeface="Roboto Bold"/>
                </a:rPr>
                <a:t>Yeni İlan Ekleme</a:t>
              </a:r>
            </a:p>
          </p:txBody>
        </p:sp>
        <p:sp>
          <p:nvSpPr>
            <p:cNvPr id="8" name="TextBox 8"/>
            <p:cNvSpPr txBox="1"/>
            <p:nvPr/>
          </p:nvSpPr>
          <p:spPr>
            <a:xfrm>
              <a:off x="0" y="3727988"/>
              <a:ext cx="6945154" cy="2112857"/>
            </a:xfrm>
            <a:prstGeom prst="rect">
              <a:avLst/>
            </a:prstGeom>
          </p:spPr>
          <p:txBody>
            <a:bodyPr lIns="0" tIns="0" rIns="0" bIns="0" rtlCol="0" anchor="t">
              <a:spAutoFit/>
            </a:bodyPr>
            <a:lstStyle/>
            <a:p>
              <a:pPr>
                <a:lnSpc>
                  <a:spcPts val="3219"/>
                </a:lnSpc>
              </a:pPr>
              <a:r>
                <a:rPr lang="en-US" sz="2300">
                  <a:solidFill>
                    <a:srgbClr val="FFFFFF"/>
                  </a:solidFill>
                  <a:latin typeface="Roboto"/>
                </a:rPr>
                <a:t>Kullanıcı sisteme sunucunun IP adresi, Depolama alanı, Satış değeri girilererek sisteme girmiş olduğu bilgilerde ilanlar sayfasında görütülenebilecek.</a:t>
              </a: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6592059" y="829338"/>
            <a:ext cx="10487371" cy="7778134"/>
            <a:chOff x="0" y="0"/>
            <a:chExt cx="13716000" cy="10172700"/>
          </a:xfrm>
        </p:grpSpPr>
        <p:sp>
          <p:nvSpPr>
            <p:cNvPr id="3" name="Freeform 3"/>
            <p:cNvSpPr/>
            <p:nvPr/>
          </p:nvSpPr>
          <p:spPr>
            <a:xfrm>
              <a:off x="0" y="0"/>
              <a:ext cx="13716000" cy="10172700"/>
            </a:xfrm>
            <a:custGeom>
              <a:avLst/>
              <a:gdLst/>
              <a:ahLst/>
              <a:cxnLst/>
              <a:rect l="l" t="t" r="r" b="b"/>
              <a:pathLst>
                <a:path w="13716000" h="10172700">
                  <a:moveTo>
                    <a:pt x="0" y="0"/>
                  </a:moveTo>
                  <a:lnTo>
                    <a:pt x="13716000" y="0"/>
                  </a:lnTo>
                  <a:lnTo>
                    <a:pt x="13716000" y="10172700"/>
                  </a:lnTo>
                  <a:lnTo>
                    <a:pt x="0" y="10172700"/>
                  </a:lnTo>
                  <a:close/>
                </a:path>
              </a:pathLst>
            </a:custGeom>
            <a:blipFill>
              <a:blip r:embed="rId2"/>
              <a:stretch>
                <a:fillRect t="-393" b="-393"/>
              </a:stretch>
            </a:blipFill>
          </p:spPr>
        </p:sp>
        <p:sp>
          <p:nvSpPr>
            <p:cNvPr id="4" name="Freeform 4"/>
            <p:cNvSpPr/>
            <p:nvPr/>
          </p:nvSpPr>
          <p:spPr>
            <a:xfrm>
              <a:off x="393700" y="615950"/>
              <a:ext cx="12941300" cy="9107742"/>
            </a:xfrm>
            <a:custGeom>
              <a:avLst/>
              <a:gdLst/>
              <a:ahLst/>
              <a:cxnLst/>
              <a:rect l="l" t="t" r="r" b="b"/>
              <a:pathLst>
                <a:path w="12941300" h="9107742">
                  <a:moveTo>
                    <a:pt x="12815112" y="9107742"/>
                  </a:moveTo>
                  <a:lnTo>
                    <a:pt x="126187" y="9107742"/>
                  </a:lnTo>
                  <a:cubicBezTo>
                    <a:pt x="56502" y="9107742"/>
                    <a:pt x="0" y="9051252"/>
                    <a:pt x="0" y="8981555"/>
                  </a:cubicBezTo>
                  <a:lnTo>
                    <a:pt x="0" y="0"/>
                  </a:lnTo>
                  <a:lnTo>
                    <a:pt x="12941300" y="0"/>
                  </a:lnTo>
                  <a:lnTo>
                    <a:pt x="12941300" y="8981554"/>
                  </a:lnTo>
                  <a:cubicBezTo>
                    <a:pt x="12941300" y="9051239"/>
                    <a:pt x="12884810" y="9107742"/>
                    <a:pt x="12815112" y="9107742"/>
                  </a:cubicBezTo>
                  <a:close/>
                </a:path>
              </a:pathLst>
            </a:custGeom>
            <a:blipFill>
              <a:blip r:embed="rId3"/>
              <a:stretch>
                <a:fillRect r="-204334"/>
              </a:stretch>
            </a:blipFill>
          </p:spPr>
        </p:sp>
      </p:grpSp>
      <p:sp>
        <p:nvSpPr>
          <p:cNvPr id="5" name="TextBox 5"/>
          <p:cNvSpPr txBox="1"/>
          <p:nvPr/>
        </p:nvSpPr>
        <p:spPr>
          <a:xfrm>
            <a:off x="15875034" y="8998267"/>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grpSp>
        <p:nvGrpSpPr>
          <p:cNvPr id="6" name="Group 6"/>
          <p:cNvGrpSpPr/>
          <p:nvPr/>
        </p:nvGrpSpPr>
        <p:grpSpPr>
          <a:xfrm>
            <a:off x="1028700" y="2435023"/>
            <a:ext cx="5563359" cy="5416954"/>
            <a:chOff x="0" y="0"/>
            <a:chExt cx="7417812" cy="7222605"/>
          </a:xfrm>
        </p:grpSpPr>
        <p:sp>
          <p:nvSpPr>
            <p:cNvPr id="7" name="TextBox 7"/>
            <p:cNvSpPr txBox="1"/>
            <p:nvPr/>
          </p:nvSpPr>
          <p:spPr>
            <a:xfrm>
              <a:off x="0" y="-76200"/>
              <a:ext cx="7417812" cy="1388533"/>
            </a:xfrm>
            <a:prstGeom prst="rect">
              <a:avLst/>
            </a:prstGeom>
          </p:spPr>
          <p:txBody>
            <a:bodyPr lIns="0" tIns="0" rIns="0" bIns="0" rtlCol="0" anchor="t">
              <a:spAutoFit/>
            </a:bodyPr>
            <a:lstStyle/>
            <a:p>
              <a:pPr marL="0" lvl="0" indent="0" algn="l">
                <a:lnSpc>
                  <a:spcPts val="8450"/>
                </a:lnSpc>
              </a:pPr>
              <a:r>
                <a:rPr lang="en-US" sz="6500">
                  <a:solidFill>
                    <a:srgbClr val="FFFFFF"/>
                  </a:solidFill>
                  <a:latin typeface="Roboto Bold"/>
                </a:rPr>
                <a:t>İlanlar</a:t>
              </a:r>
            </a:p>
          </p:txBody>
        </p:sp>
        <p:sp>
          <p:nvSpPr>
            <p:cNvPr id="8" name="TextBox 8"/>
            <p:cNvSpPr txBox="1"/>
            <p:nvPr/>
          </p:nvSpPr>
          <p:spPr>
            <a:xfrm>
              <a:off x="0" y="2305588"/>
              <a:ext cx="6945154" cy="4779857"/>
            </a:xfrm>
            <a:prstGeom prst="rect">
              <a:avLst/>
            </a:prstGeom>
          </p:spPr>
          <p:txBody>
            <a:bodyPr lIns="0" tIns="0" rIns="0" bIns="0" rtlCol="0" anchor="t">
              <a:spAutoFit/>
            </a:bodyPr>
            <a:lstStyle/>
            <a:p>
              <a:pPr>
                <a:lnSpc>
                  <a:spcPts val="3219"/>
                </a:lnSpc>
              </a:pPr>
              <a:r>
                <a:rPr lang="en-US" sz="2300">
                  <a:solidFill>
                    <a:srgbClr val="FFFFFF"/>
                  </a:solidFill>
                  <a:latin typeface="Roboto"/>
                </a:rPr>
                <a:t>Bir önceki sayfada bahsedildiği kullanıcının sisteme girdiği bilgileri bu ilan sayfasında görüntülenecek ve burada kullanıcılar sistemden istediği ilanı satın alabilecek ve satın aldığı ilan arka tarafta sha 256 algoritmasıyla satın alınan ilandaki değer, ip ve user ıd değerleri hashlenerek veritabanı sistemine kaydedilecektir.</a:t>
              </a: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7380647" y="1480166"/>
            <a:ext cx="9878653" cy="7326668"/>
            <a:chOff x="0" y="0"/>
            <a:chExt cx="13716000" cy="10172700"/>
          </a:xfrm>
        </p:grpSpPr>
        <p:sp>
          <p:nvSpPr>
            <p:cNvPr id="3" name="Freeform 3"/>
            <p:cNvSpPr/>
            <p:nvPr/>
          </p:nvSpPr>
          <p:spPr>
            <a:xfrm>
              <a:off x="0" y="0"/>
              <a:ext cx="13716000" cy="10172700"/>
            </a:xfrm>
            <a:custGeom>
              <a:avLst/>
              <a:gdLst/>
              <a:ahLst/>
              <a:cxnLst/>
              <a:rect l="l" t="t" r="r" b="b"/>
              <a:pathLst>
                <a:path w="13716000" h="10172700">
                  <a:moveTo>
                    <a:pt x="0" y="0"/>
                  </a:moveTo>
                  <a:lnTo>
                    <a:pt x="13716000" y="0"/>
                  </a:lnTo>
                  <a:lnTo>
                    <a:pt x="13716000" y="10172700"/>
                  </a:lnTo>
                  <a:lnTo>
                    <a:pt x="0" y="10172700"/>
                  </a:lnTo>
                  <a:close/>
                </a:path>
              </a:pathLst>
            </a:custGeom>
            <a:blipFill>
              <a:blip r:embed="rId2"/>
              <a:stretch>
                <a:fillRect t="-393" b="-393"/>
              </a:stretch>
            </a:blipFill>
          </p:spPr>
        </p:sp>
        <p:sp>
          <p:nvSpPr>
            <p:cNvPr id="4" name="Freeform 4"/>
            <p:cNvSpPr/>
            <p:nvPr/>
          </p:nvSpPr>
          <p:spPr>
            <a:xfrm>
              <a:off x="393700" y="615950"/>
              <a:ext cx="12941300" cy="9107742"/>
            </a:xfrm>
            <a:custGeom>
              <a:avLst/>
              <a:gdLst/>
              <a:ahLst/>
              <a:cxnLst/>
              <a:rect l="l" t="t" r="r" b="b"/>
              <a:pathLst>
                <a:path w="12941300" h="9107742">
                  <a:moveTo>
                    <a:pt x="12815112" y="9107742"/>
                  </a:moveTo>
                  <a:lnTo>
                    <a:pt x="126187" y="9107742"/>
                  </a:lnTo>
                  <a:cubicBezTo>
                    <a:pt x="56502" y="9107742"/>
                    <a:pt x="0" y="9051252"/>
                    <a:pt x="0" y="8981555"/>
                  </a:cubicBezTo>
                  <a:lnTo>
                    <a:pt x="0" y="0"/>
                  </a:lnTo>
                  <a:lnTo>
                    <a:pt x="12941300" y="0"/>
                  </a:lnTo>
                  <a:lnTo>
                    <a:pt x="12941300" y="8981554"/>
                  </a:lnTo>
                  <a:cubicBezTo>
                    <a:pt x="12941300" y="9051239"/>
                    <a:pt x="12884810" y="9107742"/>
                    <a:pt x="12815112" y="9107742"/>
                  </a:cubicBezTo>
                  <a:close/>
                </a:path>
              </a:pathLst>
            </a:custGeom>
            <a:blipFill>
              <a:blip r:embed="rId3"/>
              <a:stretch>
                <a:fillRect r="-199478"/>
              </a:stretch>
            </a:blipFill>
          </p:spPr>
        </p:sp>
      </p:grpSp>
      <p:sp>
        <p:nvSpPr>
          <p:cNvPr id="5" name="TextBox 5"/>
          <p:cNvSpPr txBox="1"/>
          <p:nvPr/>
        </p:nvSpPr>
        <p:spPr>
          <a:xfrm>
            <a:off x="15875034" y="8998267"/>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grpSp>
        <p:nvGrpSpPr>
          <p:cNvPr id="6" name="Group 6"/>
          <p:cNvGrpSpPr/>
          <p:nvPr/>
        </p:nvGrpSpPr>
        <p:grpSpPr>
          <a:xfrm>
            <a:off x="1028700" y="2901748"/>
            <a:ext cx="5563359" cy="4483504"/>
            <a:chOff x="0" y="0"/>
            <a:chExt cx="7417812" cy="5978005"/>
          </a:xfrm>
        </p:grpSpPr>
        <p:sp>
          <p:nvSpPr>
            <p:cNvPr id="7" name="TextBox 7"/>
            <p:cNvSpPr txBox="1"/>
            <p:nvPr/>
          </p:nvSpPr>
          <p:spPr>
            <a:xfrm>
              <a:off x="0" y="-76200"/>
              <a:ext cx="7417812" cy="2810933"/>
            </a:xfrm>
            <a:prstGeom prst="rect">
              <a:avLst/>
            </a:prstGeom>
          </p:spPr>
          <p:txBody>
            <a:bodyPr lIns="0" tIns="0" rIns="0" bIns="0" rtlCol="0" anchor="t">
              <a:spAutoFit/>
            </a:bodyPr>
            <a:lstStyle/>
            <a:p>
              <a:pPr marL="0" lvl="0" indent="0" algn="l">
                <a:lnSpc>
                  <a:spcPts val="8450"/>
                </a:lnSpc>
              </a:pPr>
              <a:r>
                <a:rPr lang="en-US" sz="6500">
                  <a:solidFill>
                    <a:srgbClr val="FFFFFF"/>
                  </a:solidFill>
                  <a:latin typeface="Roboto Bold"/>
                </a:rPr>
                <a:t>Satın Alınmış İlanlar</a:t>
              </a:r>
            </a:p>
          </p:txBody>
        </p:sp>
        <p:sp>
          <p:nvSpPr>
            <p:cNvPr id="8" name="TextBox 8"/>
            <p:cNvSpPr txBox="1"/>
            <p:nvPr/>
          </p:nvSpPr>
          <p:spPr>
            <a:xfrm>
              <a:off x="0" y="3727988"/>
              <a:ext cx="6945154" cy="2112857"/>
            </a:xfrm>
            <a:prstGeom prst="rect">
              <a:avLst/>
            </a:prstGeom>
          </p:spPr>
          <p:txBody>
            <a:bodyPr lIns="0" tIns="0" rIns="0" bIns="0" rtlCol="0" anchor="t">
              <a:spAutoFit/>
            </a:bodyPr>
            <a:lstStyle/>
            <a:p>
              <a:pPr>
                <a:lnSpc>
                  <a:spcPts val="3219"/>
                </a:lnSpc>
              </a:pPr>
              <a:r>
                <a:rPr lang="en-US" sz="2300">
                  <a:solidFill>
                    <a:srgbClr val="FFFFFF"/>
                  </a:solidFill>
                  <a:latin typeface="Roboto"/>
                </a:rPr>
                <a:t>Kullanıcının satıp alıp şifrelenip veritabanına gönderilen bilgileri kullanıcının sayfasında şifrenlenmiş şekilde görüntülebilecektir.</a:t>
              </a: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7380647" y="1280804"/>
            <a:ext cx="9878653" cy="7326668"/>
            <a:chOff x="0" y="0"/>
            <a:chExt cx="13716000" cy="10172700"/>
          </a:xfrm>
        </p:grpSpPr>
        <p:sp>
          <p:nvSpPr>
            <p:cNvPr id="3" name="Freeform 3"/>
            <p:cNvSpPr/>
            <p:nvPr/>
          </p:nvSpPr>
          <p:spPr>
            <a:xfrm>
              <a:off x="0" y="0"/>
              <a:ext cx="13716000" cy="10172700"/>
            </a:xfrm>
            <a:custGeom>
              <a:avLst/>
              <a:gdLst/>
              <a:ahLst/>
              <a:cxnLst/>
              <a:rect l="l" t="t" r="r" b="b"/>
              <a:pathLst>
                <a:path w="13716000" h="10172700">
                  <a:moveTo>
                    <a:pt x="0" y="0"/>
                  </a:moveTo>
                  <a:lnTo>
                    <a:pt x="13716000" y="0"/>
                  </a:lnTo>
                  <a:lnTo>
                    <a:pt x="13716000" y="10172700"/>
                  </a:lnTo>
                  <a:lnTo>
                    <a:pt x="0" y="10172700"/>
                  </a:lnTo>
                  <a:close/>
                </a:path>
              </a:pathLst>
            </a:custGeom>
            <a:blipFill>
              <a:blip r:embed="rId2"/>
              <a:stretch>
                <a:fillRect t="-393" b="-393"/>
              </a:stretch>
            </a:blipFill>
          </p:spPr>
        </p:sp>
        <p:sp>
          <p:nvSpPr>
            <p:cNvPr id="4" name="Freeform 4"/>
            <p:cNvSpPr/>
            <p:nvPr/>
          </p:nvSpPr>
          <p:spPr>
            <a:xfrm>
              <a:off x="393700" y="615950"/>
              <a:ext cx="12941300" cy="9107742"/>
            </a:xfrm>
            <a:custGeom>
              <a:avLst/>
              <a:gdLst/>
              <a:ahLst/>
              <a:cxnLst/>
              <a:rect l="l" t="t" r="r" b="b"/>
              <a:pathLst>
                <a:path w="12941300" h="9107742">
                  <a:moveTo>
                    <a:pt x="12815112" y="9107742"/>
                  </a:moveTo>
                  <a:lnTo>
                    <a:pt x="126187" y="9107742"/>
                  </a:lnTo>
                  <a:cubicBezTo>
                    <a:pt x="56502" y="9107742"/>
                    <a:pt x="0" y="9051252"/>
                    <a:pt x="0" y="8981555"/>
                  </a:cubicBezTo>
                  <a:lnTo>
                    <a:pt x="0" y="0"/>
                  </a:lnTo>
                  <a:lnTo>
                    <a:pt x="12941300" y="0"/>
                  </a:lnTo>
                  <a:lnTo>
                    <a:pt x="12941300" y="8981554"/>
                  </a:lnTo>
                  <a:cubicBezTo>
                    <a:pt x="12941300" y="9051239"/>
                    <a:pt x="12884810" y="9107742"/>
                    <a:pt x="12815112" y="9107742"/>
                  </a:cubicBezTo>
                  <a:close/>
                </a:path>
              </a:pathLst>
            </a:custGeom>
            <a:blipFill>
              <a:blip r:embed="rId3"/>
              <a:stretch>
                <a:fillRect l="-237" r="-178484"/>
              </a:stretch>
            </a:blipFill>
          </p:spPr>
        </p:sp>
      </p:grpSp>
      <p:sp>
        <p:nvSpPr>
          <p:cNvPr id="5" name="TextBox 5"/>
          <p:cNvSpPr txBox="1"/>
          <p:nvPr/>
        </p:nvSpPr>
        <p:spPr>
          <a:xfrm>
            <a:off x="15875034" y="8998267"/>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grpSp>
        <p:nvGrpSpPr>
          <p:cNvPr id="6" name="Group 6"/>
          <p:cNvGrpSpPr/>
          <p:nvPr/>
        </p:nvGrpSpPr>
        <p:grpSpPr>
          <a:xfrm>
            <a:off x="1028700" y="1901623"/>
            <a:ext cx="5563359" cy="6483754"/>
            <a:chOff x="0" y="0"/>
            <a:chExt cx="7417812" cy="8645005"/>
          </a:xfrm>
        </p:grpSpPr>
        <p:sp>
          <p:nvSpPr>
            <p:cNvPr id="7" name="TextBox 7"/>
            <p:cNvSpPr txBox="1"/>
            <p:nvPr/>
          </p:nvSpPr>
          <p:spPr>
            <a:xfrm>
              <a:off x="0" y="-76200"/>
              <a:ext cx="7417812" cy="2810933"/>
            </a:xfrm>
            <a:prstGeom prst="rect">
              <a:avLst/>
            </a:prstGeom>
          </p:spPr>
          <p:txBody>
            <a:bodyPr lIns="0" tIns="0" rIns="0" bIns="0" rtlCol="0" anchor="t">
              <a:spAutoFit/>
            </a:bodyPr>
            <a:lstStyle/>
            <a:p>
              <a:pPr marL="0" lvl="0" indent="0" algn="l">
                <a:lnSpc>
                  <a:spcPts val="8450"/>
                </a:lnSpc>
              </a:pPr>
              <a:r>
                <a:rPr lang="en-US" sz="6500">
                  <a:solidFill>
                    <a:srgbClr val="FFFFFF"/>
                  </a:solidFill>
                  <a:latin typeface="Roboto Bold"/>
                </a:rPr>
                <a:t>Satılmış İlanlar</a:t>
              </a:r>
            </a:p>
          </p:txBody>
        </p:sp>
        <p:sp>
          <p:nvSpPr>
            <p:cNvPr id="8" name="TextBox 8"/>
            <p:cNvSpPr txBox="1"/>
            <p:nvPr/>
          </p:nvSpPr>
          <p:spPr>
            <a:xfrm>
              <a:off x="0" y="3727988"/>
              <a:ext cx="6945154" cy="4779857"/>
            </a:xfrm>
            <a:prstGeom prst="rect">
              <a:avLst/>
            </a:prstGeom>
          </p:spPr>
          <p:txBody>
            <a:bodyPr lIns="0" tIns="0" rIns="0" bIns="0" rtlCol="0" anchor="t">
              <a:spAutoFit/>
            </a:bodyPr>
            <a:lstStyle/>
            <a:p>
              <a:pPr>
                <a:lnSpc>
                  <a:spcPts val="3219"/>
                </a:lnSpc>
              </a:pPr>
              <a:r>
                <a:rPr lang="en-US" sz="2300">
                  <a:solidFill>
                    <a:srgbClr val="FFFFFF"/>
                  </a:solidFill>
                  <a:latin typeface="Roboto"/>
                </a:rPr>
                <a:t>Admin sayfasında da  satılmış ilanların hash değerleri gösterilmiştir fakat kullanıcı sayfasından farkı burada hash değerleri kontrol edilip eşleşip eşleşmeme durumuna göre bize bilgi verecektir. Eğer hash değerlerinin eşleşme sağlanırsa satır yeşile dönecektir , eşleşmeme durumunda ise kırmızı renkte görünecektir.</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65" b="7865"/>
          <a:stretch>
            <a:fillRect/>
          </a:stretch>
        </p:blipFill>
        <p:spPr>
          <a:xfrm>
            <a:off x="0" y="0"/>
            <a:ext cx="18288000" cy="10287000"/>
          </a:xfrm>
          <a:prstGeom prst="rect">
            <a:avLst/>
          </a:prstGeom>
        </p:spPr>
      </p:pic>
      <p:sp>
        <p:nvSpPr>
          <p:cNvPr id="3" name="TextBox 3"/>
          <p:cNvSpPr txBox="1"/>
          <p:nvPr/>
        </p:nvSpPr>
        <p:spPr>
          <a:xfrm>
            <a:off x="3271231" y="4286091"/>
            <a:ext cx="11745537" cy="1829118"/>
          </a:xfrm>
          <a:prstGeom prst="rect">
            <a:avLst/>
          </a:prstGeom>
        </p:spPr>
        <p:txBody>
          <a:bodyPr lIns="0" tIns="0" rIns="0" bIns="0" rtlCol="0" anchor="t">
            <a:spAutoFit/>
          </a:bodyPr>
          <a:lstStyle/>
          <a:p>
            <a:pPr algn="ctr">
              <a:lnSpc>
                <a:spcPts val="14052"/>
              </a:lnSpc>
            </a:pPr>
            <a:r>
              <a:rPr lang="en-US" sz="12774">
                <a:solidFill>
                  <a:srgbClr val="FFFFFF"/>
                </a:solidFill>
                <a:latin typeface="Roboto Bold"/>
              </a:rPr>
              <a:t>SONUÇ </a:t>
            </a:r>
          </a:p>
        </p:txBody>
      </p:sp>
      <p:grpSp>
        <p:nvGrpSpPr>
          <p:cNvPr id="4" name="Group 4"/>
          <p:cNvGrpSpPr/>
          <p:nvPr/>
        </p:nvGrpSpPr>
        <p:grpSpPr>
          <a:xfrm rot="-10800000">
            <a:off x="17116425" y="7762040"/>
            <a:ext cx="285750" cy="1496260"/>
            <a:chOff x="0" y="0"/>
            <a:chExt cx="381000" cy="1995013"/>
          </a:xfrm>
        </p:grpSpPr>
        <p:grpSp>
          <p:nvGrpSpPr>
            <p:cNvPr id="5" name="Group 5"/>
            <p:cNvGrpSpPr/>
            <p:nvPr/>
          </p:nvGrpSpPr>
          <p:grpSpPr>
            <a:xfrm>
              <a:off x="0" y="0"/>
              <a:ext cx="381000" cy="381000"/>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7" name="Group 7"/>
            <p:cNvGrpSpPr/>
            <p:nvPr/>
          </p:nvGrpSpPr>
          <p:grpSpPr>
            <a:xfrm rot="-5400000">
              <a:off x="-740478" y="1014032"/>
              <a:ext cx="1861955" cy="100008"/>
              <a:chOff x="0" y="0"/>
              <a:chExt cx="2036572" cy="2050923"/>
            </a:xfrm>
          </p:grpSpPr>
          <p:sp>
            <p:nvSpPr>
              <p:cNvPr id="8" name="Freeform 8"/>
              <p:cNvSpPr/>
              <p:nvPr/>
            </p:nvSpPr>
            <p:spPr>
              <a:xfrm>
                <a:off x="0" y="0"/>
                <a:ext cx="1274487" cy="68431"/>
              </a:xfrm>
              <a:custGeom>
                <a:avLst/>
                <a:gdLst/>
                <a:ahLst/>
                <a:cxnLst/>
                <a:rect l="l" t="t" r="r" b="b"/>
                <a:pathLst>
                  <a:path w="1274487" h="68431">
                    <a:moveTo>
                      <a:pt x="65539" y="1748"/>
                    </a:moveTo>
                    <a:cubicBezTo>
                      <a:pt x="65539" y="2713"/>
                      <a:pt x="50863" y="3496"/>
                      <a:pt x="32769" y="3496"/>
                    </a:cubicBezTo>
                    <a:cubicBezTo>
                      <a:pt x="14676" y="3496"/>
                      <a:pt x="0" y="2713"/>
                      <a:pt x="0" y="1748"/>
                    </a:cubicBezTo>
                    <a:cubicBezTo>
                      <a:pt x="0" y="783"/>
                      <a:pt x="14676" y="0"/>
                      <a:pt x="32769" y="0"/>
                    </a:cubicBezTo>
                    <a:cubicBezTo>
                      <a:pt x="50863" y="0"/>
                      <a:pt x="65539" y="783"/>
                      <a:pt x="65539" y="1748"/>
                    </a:cubicBezTo>
                    <a:close/>
                    <a:moveTo>
                      <a:pt x="435752" y="0"/>
                    </a:moveTo>
                    <a:cubicBezTo>
                      <a:pt x="417658" y="0"/>
                      <a:pt x="402983" y="783"/>
                      <a:pt x="402983" y="1748"/>
                    </a:cubicBezTo>
                    <a:cubicBezTo>
                      <a:pt x="402983" y="2713"/>
                      <a:pt x="417658" y="3496"/>
                      <a:pt x="435752" y="3496"/>
                    </a:cubicBezTo>
                    <a:cubicBezTo>
                      <a:pt x="453845" y="3496"/>
                      <a:pt x="468521" y="2713"/>
                      <a:pt x="468521" y="1748"/>
                    </a:cubicBezTo>
                    <a:cubicBezTo>
                      <a:pt x="468521" y="783"/>
                      <a:pt x="453846" y="0"/>
                      <a:pt x="435752" y="0"/>
                    </a:cubicBezTo>
                    <a:close/>
                    <a:moveTo>
                      <a:pt x="838735" y="0"/>
                    </a:moveTo>
                    <a:cubicBezTo>
                      <a:pt x="820641" y="0"/>
                      <a:pt x="805965" y="783"/>
                      <a:pt x="805965" y="1748"/>
                    </a:cubicBezTo>
                    <a:cubicBezTo>
                      <a:pt x="805965" y="2713"/>
                      <a:pt x="820641" y="3496"/>
                      <a:pt x="838735" y="3496"/>
                    </a:cubicBezTo>
                    <a:cubicBezTo>
                      <a:pt x="856828" y="3496"/>
                      <a:pt x="871504" y="2713"/>
                      <a:pt x="871504" y="1748"/>
                    </a:cubicBezTo>
                    <a:cubicBezTo>
                      <a:pt x="871504" y="783"/>
                      <a:pt x="856828" y="0"/>
                      <a:pt x="838735" y="0"/>
                    </a:cubicBezTo>
                    <a:close/>
                    <a:moveTo>
                      <a:pt x="1241717" y="3496"/>
                    </a:moveTo>
                    <a:cubicBezTo>
                      <a:pt x="1259811" y="3496"/>
                      <a:pt x="1274487" y="2713"/>
                      <a:pt x="1274487" y="1748"/>
                    </a:cubicBezTo>
                    <a:cubicBezTo>
                      <a:pt x="1274487" y="783"/>
                      <a:pt x="1259811" y="0"/>
                      <a:pt x="1241717" y="0"/>
                    </a:cubicBezTo>
                    <a:cubicBezTo>
                      <a:pt x="1223624" y="0"/>
                      <a:pt x="1208948" y="783"/>
                      <a:pt x="1208948" y="1748"/>
                    </a:cubicBezTo>
                    <a:cubicBezTo>
                      <a:pt x="1208948" y="2713"/>
                      <a:pt x="1223624" y="3496"/>
                      <a:pt x="1241717" y="3496"/>
                    </a:cubicBezTo>
                    <a:close/>
                    <a:moveTo>
                      <a:pt x="32769" y="21643"/>
                    </a:moveTo>
                    <a:cubicBezTo>
                      <a:pt x="14676" y="21643"/>
                      <a:pt x="0" y="22426"/>
                      <a:pt x="0" y="23391"/>
                    </a:cubicBezTo>
                    <a:cubicBezTo>
                      <a:pt x="0" y="24356"/>
                      <a:pt x="14676" y="25139"/>
                      <a:pt x="32769" y="25139"/>
                    </a:cubicBezTo>
                    <a:cubicBezTo>
                      <a:pt x="50863" y="25139"/>
                      <a:pt x="65539" y="24356"/>
                      <a:pt x="65539" y="23391"/>
                    </a:cubicBezTo>
                    <a:cubicBezTo>
                      <a:pt x="65539" y="22426"/>
                      <a:pt x="50863" y="21643"/>
                      <a:pt x="32769" y="21643"/>
                    </a:cubicBezTo>
                    <a:close/>
                    <a:moveTo>
                      <a:pt x="435752" y="21643"/>
                    </a:moveTo>
                    <a:cubicBezTo>
                      <a:pt x="417658" y="21643"/>
                      <a:pt x="402983" y="22426"/>
                      <a:pt x="402983" y="23391"/>
                    </a:cubicBezTo>
                    <a:cubicBezTo>
                      <a:pt x="402983" y="24356"/>
                      <a:pt x="417658" y="25139"/>
                      <a:pt x="435752" y="25139"/>
                    </a:cubicBezTo>
                    <a:cubicBezTo>
                      <a:pt x="453845" y="25139"/>
                      <a:pt x="468521" y="24356"/>
                      <a:pt x="468521" y="23391"/>
                    </a:cubicBezTo>
                    <a:cubicBezTo>
                      <a:pt x="468521" y="22426"/>
                      <a:pt x="453846" y="21643"/>
                      <a:pt x="435752" y="21643"/>
                    </a:cubicBezTo>
                    <a:close/>
                    <a:moveTo>
                      <a:pt x="838735" y="21643"/>
                    </a:moveTo>
                    <a:cubicBezTo>
                      <a:pt x="820641" y="21643"/>
                      <a:pt x="805965" y="22426"/>
                      <a:pt x="805965" y="23391"/>
                    </a:cubicBezTo>
                    <a:cubicBezTo>
                      <a:pt x="805965" y="24356"/>
                      <a:pt x="820641" y="25139"/>
                      <a:pt x="838735" y="25139"/>
                    </a:cubicBezTo>
                    <a:cubicBezTo>
                      <a:pt x="856828" y="25139"/>
                      <a:pt x="871504" y="24356"/>
                      <a:pt x="871504" y="23391"/>
                    </a:cubicBezTo>
                    <a:cubicBezTo>
                      <a:pt x="871504" y="22426"/>
                      <a:pt x="856828" y="21643"/>
                      <a:pt x="838735" y="21643"/>
                    </a:cubicBezTo>
                    <a:close/>
                    <a:moveTo>
                      <a:pt x="1241717" y="21643"/>
                    </a:moveTo>
                    <a:cubicBezTo>
                      <a:pt x="1223624" y="21643"/>
                      <a:pt x="1208948" y="22426"/>
                      <a:pt x="1208948" y="23391"/>
                    </a:cubicBezTo>
                    <a:cubicBezTo>
                      <a:pt x="1208948" y="24356"/>
                      <a:pt x="1223624" y="25139"/>
                      <a:pt x="1241717" y="25139"/>
                    </a:cubicBezTo>
                    <a:cubicBezTo>
                      <a:pt x="1259811" y="25139"/>
                      <a:pt x="1274487" y="24356"/>
                      <a:pt x="1274487" y="23391"/>
                    </a:cubicBezTo>
                    <a:cubicBezTo>
                      <a:pt x="1274487" y="22426"/>
                      <a:pt x="1259811" y="21643"/>
                      <a:pt x="1241717" y="21643"/>
                    </a:cubicBezTo>
                    <a:close/>
                    <a:moveTo>
                      <a:pt x="32769" y="43292"/>
                    </a:moveTo>
                    <a:cubicBezTo>
                      <a:pt x="14676" y="43292"/>
                      <a:pt x="0" y="44075"/>
                      <a:pt x="0" y="45040"/>
                    </a:cubicBezTo>
                    <a:cubicBezTo>
                      <a:pt x="0" y="46005"/>
                      <a:pt x="14676" y="46788"/>
                      <a:pt x="32769" y="46788"/>
                    </a:cubicBezTo>
                    <a:cubicBezTo>
                      <a:pt x="50863" y="46788"/>
                      <a:pt x="65539" y="46005"/>
                      <a:pt x="65539" y="45040"/>
                    </a:cubicBezTo>
                    <a:cubicBezTo>
                      <a:pt x="65539" y="44075"/>
                      <a:pt x="50863" y="43292"/>
                      <a:pt x="32769" y="43292"/>
                    </a:cubicBezTo>
                    <a:close/>
                    <a:moveTo>
                      <a:pt x="435752" y="43292"/>
                    </a:moveTo>
                    <a:cubicBezTo>
                      <a:pt x="417658" y="43292"/>
                      <a:pt x="402983" y="44075"/>
                      <a:pt x="402983" y="45040"/>
                    </a:cubicBezTo>
                    <a:cubicBezTo>
                      <a:pt x="402983" y="46005"/>
                      <a:pt x="417658" y="46788"/>
                      <a:pt x="435752" y="46788"/>
                    </a:cubicBezTo>
                    <a:cubicBezTo>
                      <a:pt x="453845" y="46788"/>
                      <a:pt x="468521" y="46005"/>
                      <a:pt x="468521" y="45040"/>
                    </a:cubicBezTo>
                    <a:cubicBezTo>
                      <a:pt x="468521" y="44075"/>
                      <a:pt x="453846" y="43292"/>
                      <a:pt x="435752" y="43292"/>
                    </a:cubicBezTo>
                    <a:close/>
                    <a:moveTo>
                      <a:pt x="838735" y="43292"/>
                    </a:moveTo>
                    <a:cubicBezTo>
                      <a:pt x="820641" y="43292"/>
                      <a:pt x="805965" y="44075"/>
                      <a:pt x="805965" y="45040"/>
                    </a:cubicBezTo>
                    <a:cubicBezTo>
                      <a:pt x="805965" y="46005"/>
                      <a:pt x="820641" y="46788"/>
                      <a:pt x="838735" y="46788"/>
                    </a:cubicBezTo>
                    <a:cubicBezTo>
                      <a:pt x="856828" y="46788"/>
                      <a:pt x="871504" y="46005"/>
                      <a:pt x="871504" y="45040"/>
                    </a:cubicBezTo>
                    <a:cubicBezTo>
                      <a:pt x="871504" y="44075"/>
                      <a:pt x="856828" y="43292"/>
                      <a:pt x="838735" y="43292"/>
                    </a:cubicBezTo>
                    <a:close/>
                    <a:moveTo>
                      <a:pt x="1241717" y="43292"/>
                    </a:moveTo>
                    <a:cubicBezTo>
                      <a:pt x="1223624" y="43292"/>
                      <a:pt x="1208948" y="44075"/>
                      <a:pt x="1208948" y="45040"/>
                    </a:cubicBezTo>
                    <a:cubicBezTo>
                      <a:pt x="1208948" y="46005"/>
                      <a:pt x="1223624" y="46788"/>
                      <a:pt x="1241717" y="46788"/>
                    </a:cubicBezTo>
                    <a:cubicBezTo>
                      <a:pt x="1259811" y="46788"/>
                      <a:pt x="1274487" y="46005"/>
                      <a:pt x="1274487" y="45040"/>
                    </a:cubicBezTo>
                    <a:cubicBezTo>
                      <a:pt x="1274487" y="44075"/>
                      <a:pt x="1259811" y="43292"/>
                      <a:pt x="1241717" y="43292"/>
                    </a:cubicBezTo>
                    <a:close/>
                    <a:moveTo>
                      <a:pt x="32769" y="64936"/>
                    </a:moveTo>
                    <a:cubicBezTo>
                      <a:pt x="14676" y="64936"/>
                      <a:pt x="0" y="65718"/>
                      <a:pt x="0" y="66683"/>
                    </a:cubicBezTo>
                    <a:cubicBezTo>
                      <a:pt x="0" y="67648"/>
                      <a:pt x="14676" y="68431"/>
                      <a:pt x="32769" y="68431"/>
                    </a:cubicBezTo>
                    <a:cubicBezTo>
                      <a:pt x="50863" y="68431"/>
                      <a:pt x="65539" y="67648"/>
                      <a:pt x="65539" y="66683"/>
                    </a:cubicBezTo>
                    <a:cubicBezTo>
                      <a:pt x="65539" y="65718"/>
                      <a:pt x="50863" y="64936"/>
                      <a:pt x="32769" y="64936"/>
                    </a:cubicBezTo>
                    <a:close/>
                    <a:moveTo>
                      <a:pt x="435752" y="64936"/>
                    </a:moveTo>
                    <a:cubicBezTo>
                      <a:pt x="417658" y="64936"/>
                      <a:pt x="402983" y="65718"/>
                      <a:pt x="402983" y="66683"/>
                    </a:cubicBezTo>
                    <a:cubicBezTo>
                      <a:pt x="402983" y="67648"/>
                      <a:pt x="417658" y="68431"/>
                      <a:pt x="435752" y="68431"/>
                    </a:cubicBezTo>
                    <a:cubicBezTo>
                      <a:pt x="453845" y="68431"/>
                      <a:pt x="468521" y="67648"/>
                      <a:pt x="468521" y="66683"/>
                    </a:cubicBezTo>
                    <a:cubicBezTo>
                      <a:pt x="468521" y="65718"/>
                      <a:pt x="453846" y="64936"/>
                      <a:pt x="435752" y="64936"/>
                    </a:cubicBezTo>
                    <a:close/>
                    <a:moveTo>
                      <a:pt x="838735" y="64936"/>
                    </a:moveTo>
                    <a:cubicBezTo>
                      <a:pt x="820641" y="64936"/>
                      <a:pt x="805965" y="65718"/>
                      <a:pt x="805965" y="66683"/>
                    </a:cubicBezTo>
                    <a:cubicBezTo>
                      <a:pt x="805965" y="67648"/>
                      <a:pt x="820641" y="68431"/>
                      <a:pt x="838735" y="68431"/>
                    </a:cubicBezTo>
                    <a:cubicBezTo>
                      <a:pt x="856828" y="68431"/>
                      <a:pt x="871504" y="67648"/>
                      <a:pt x="871504" y="66683"/>
                    </a:cubicBezTo>
                    <a:cubicBezTo>
                      <a:pt x="871504" y="65718"/>
                      <a:pt x="856828" y="64936"/>
                      <a:pt x="838735" y="64936"/>
                    </a:cubicBezTo>
                    <a:close/>
                    <a:moveTo>
                      <a:pt x="1241717" y="64936"/>
                    </a:moveTo>
                    <a:cubicBezTo>
                      <a:pt x="1223624" y="64936"/>
                      <a:pt x="1208948" y="65718"/>
                      <a:pt x="1208948" y="66683"/>
                    </a:cubicBezTo>
                    <a:cubicBezTo>
                      <a:pt x="1208948" y="67648"/>
                      <a:pt x="1223624" y="68431"/>
                      <a:pt x="1241717" y="68431"/>
                    </a:cubicBezTo>
                    <a:cubicBezTo>
                      <a:pt x="1259811" y="68431"/>
                      <a:pt x="1274487" y="67648"/>
                      <a:pt x="1274487" y="66683"/>
                    </a:cubicBezTo>
                    <a:cubicBezTo>
                      <a:pt x="1274487" y="65718"/>
                      <a:pt x="1259811" y="64936"/>
                      <a:pt x="1241717" y="64936"/>
                    </a:cubicBezTo>
                    <a:close/>
                  </a:path>
                </a:pathLst>
              </a:custGeom>
              <a:solidFill>
                <a:srgbClr val="FFFFFF"/>
              </a:solidFill>
            </p:spPr>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p:nvPr/>
        </p:nvGrpSpPr>
        <p:grpSpPr>
          <a:xfrm>
            <a:off x="11403623" y="2430089"/>
            <a:ext cx="412670" cy="412670"/>
            <a:chOff x="0" y="0"/>
            <a:chExt cx="550226" cy="550226"/>
          </a:xfrm>
        </p:grpSpPr>
        <p:grpSp>
          <p:nvGrpSpPr>
            <p:cNvPr id="3" name="Group 3"/>
            <p:cNvGrpSpPr/>
            <p:nvPr/>
          </p:nvGrpSpPr>
          <p:grpSpPr>
            <a:xfrm rot="-10800000">
              <a:off x="0" y="0"/>
              <a:ext cx="550226" cy="550226"/>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5" name="Group 5"/>
            <p:cNvGrpSpPr/>
            <p:nvPr/>
          </p:nvGrpSpPr>
          <p:grpSpPr>
            <a:xfrm rot="-10800000">
              <a:off x="201961" y="201961"/>
              <a:ext cx="146304" cy="146304"/>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grpSp>
        <p:nvGrpSpPr>
          <p:cNvPr id="7" name="Group 7"/>
          <p:cNvGrpSpPr/>
          <p:nvPr/>
        </p:nvGrpSpPr>
        <p:grpSpPr>
          <a:xfrm>
            <a:off x="11403623" y="4396127"/>
            <a:ext cx="412670" cy="412670"/>
            <a:chOff x="0" y="0"/>
            <a:chExt cx="550226" cy="550226"/>
          </a:xfrm>
        </p:grpSpPr>
        <p:grpSp>
          <p:nvGrpSpPr>
            <p:cNvPr id="8" name="Group 8"/>
            <p:cNvGrpSpPr/>
            <p:nvPr/>
          </p:nvGrpSpPr>
          <p:grpSpPr>
            <a:xfrm rot="-10800000">
              <a:off x="0" y="0"/>
              <a:ext cx="550226" cy="550226"/>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10" name="Group 10"/>
            <p:cNvGrpSpPr/>
            <p:nvPr/>
          </p:nvGrpSpPr>
          <p:grpSpPr>
            <a:xfrm rot="-10800000">
              <a:off x="201961" y="201961"/>
              <a:ext cx="146304" cy="146304"/>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grpSp>
        <p:nvGrpSpPr>
          <p:cNvPr id="12" name="Group 12"/>
          <p:cNvGrpSpPr/>
          <p:nvPr/>
        </p:nvGrpSpPr>
        <p:grpSpPr>
          <a:xfrm>
            <a:off x="11403623" y="5496258"/>
            <a:ext cx="412670" cy="412670"/>
            <a:chOff x="0" y="0"/>
            <a:chExt cx="550226" cy="550226"/>
          </a:xfrm>
        </p:grpSpPr>
        <p:grpSp>
          <p:nvGrpSpPr>
            <p:cNvPr id="13" name="Group 13"/>
            <p:cNvGrpSpPr/>
            <p:nvPr/>
          </p:nvGrpSpPr>
          <p:grpSpPr>
            <a:xfrm rot="-10800000">
              <a:off x="0" y="0"/>
              <a:ext cx="550226" cy="550226"/>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15" name="Group 15"/>
            <p:cNvGrpSpPr/>
            <p:nvPr/>
          </p:nvGrpSpPr>
          <p:grpSpPr>
            <a:xfrm rot="-10800000">
              <a:off x="201961" y="201961"/>
              <a:ext cx="146304" cy="146304"/>
              <a:chOff x="0" y="0"/>
              <a:chExt cx="6350000"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grpSp>
        <p:nvGrpSpPr>
          <p:cNvPr id="17" name="Group 17"/>
          <p:cNvGrpSpPr/>
          <p:nvPr/>
        </p:nvGrpSpPr>
        <p:grpSpPr>
          <a:xfrm>
            <a:off x="11403623" y="6590634"/>
            <a:ext cx="412670" cy="412670"/>
            <a:chOff x="0" y="0"/>
            <a:chExt cx="550226" cy="550226"/>
          </a:xfrm>
        </p:grpSpPr>
        <p:grpSp>
          <p:nvGrpSpPr>
            <p:cNvPr id="18" name="Group 18"/>
            <p:cNvGrpSpPr/>
            <p:nvPr/>
          </p:nvGrpSpPr>
          <p:grpSpPr>
            <a:xfrm rot="-10800000">
              <a:off x="0" y="0"/>
              <a:ext cx="550226" cy="550226"/>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20" name="Group 20"/>
            <p:cNvGrpSpPr/>
            <p:nvPr/>
          </p:nvGrpSpPr>
          <p:grpSpPr>
            <a:xfrm rot="-10800000">
              <a:off x="201961" y="201961"/>
              <a:ext cx="146304" cy="146304"/>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pic>
        <p:nvPicPr>
          <p:cNvPr id="22" name="Picture 22"/>
          <p:cNvPicPr>
            <a:picLocks noChangeAspect="1"/>
          </p:cNvPicPr>
          <p:nvPr/>
        </p:nvPicPr>
        <p:blipFill>
          <a:blip r:embed="rId2">
            <a:alphaModFix amt="25000"/>
          </a:blip>
          <a:srcRect l="26828" r="13912"/>
          <a:stretch>
            <a:fillRect/>
          </a:stretch>
        </p:blipFill>
        <p:spPr>
          <a:xfrm>
            <a:off x="0" y="0"/>
            <a:ext cx="9144000" cy="10287000"/>
          </a:xfrm>
          <a:prstGeom prst="rect">
            <a:avLst/>
          </a:prstGeom>
        </p:spPr>
      </p:pic>
      <p:sp>
        <p:nvSpPr>
          <p:cNvPr id="23" name="TextBox 23"/>
          <p:cNvSpPr txBox="1"/>
          <p:nvPr/>
        </p:nvSpPr>
        <p:spPr>
          <a:xfrm>
            <a:off x="1041888" y="4349356"/>
            <a:ext cx="7060223" cy="1262380"/>
          </a:xfrm>
          <a:prstGeom prst="rect">
            <a:avLst/>
          </a:prstGeom>
        </p:spPr>
        <p:txBody>
          <a:bodyPr lIns="0" tIns="0" rIns="0" bIns="0" rtlCol="0" anchor="t">
            <a:spAutoFit/>
          </a:bodyPr>
          <a:lstStyle/>
          <a:p>
            <a:pPr marL="0" lvl="0" indent="0">
              <a:lnSpc>
                <a:spcPts val="9680"/>
              </a:lnSpc>
            </a:pPr>
            <a:r>
              <a:rPr lang="en-US" sz="8800">
                <a:solidFill>
                  <a:srgbClr val="FFFFFF"/>
                </a:solidFill>
                <a:latin typeface="Roboto Bold"/>
              </a:rPr>
              <a:t>Gündemimiz</a:t>
            </a:r>
          </a:p>
        </p:txBody>
      </p:sp>
      <p:sp>
        <p:nvSpPr>
          <p:cNvPr id="24" name="TextBox 24"/>
          <p:cNvSpPr txBox="1"/>
          <p:nvPr/>
        </p:nvSpPr>
        <p:spPr>
          <a:xfrm>
            <a:off x="12668855" y="2422429"/>
            <a:ext cx="3596177" cy="380365"/>
          </a:xfrm>
          <a:prstGeom prst="rect">
            <a:avLst/>
          </a:prstGeom>
        </p:spPr>
        <p:txBody>
          <a:bodyPr lIns="0" tIns="0" rIns="0" bIns="0" rtlCol="0" anchor="t">
            <a:spAutoFit/>
          </a:bodyPr>
          <a:lstStyle/>
          <a:p>
            <a:pPr marL="0" lvl="0" indent="0">
              <a:lnSpc>
                <a:spcPts val="3079"/>
              </a:lnSpc>
            </a:pPr>
            <a:r>
              <a:rPr lang="en-US" sz="2200">
                <a:solidFill>
                  <a:srgbClr val="FFFFFF"/>
                </a:solidFill>
                <a:latin typeface="Roboto"/>
              </a:rPr>
              <a:t>EKİPLE TANIŞIN</a:t>
            </a:r>
          </a:p>
        </p:txBody>
      </p:sp>
      <p:sp>
        <p:nvSpPr>
          <p:cNvPr id="25" name="TextBox 25"/>
          <p:cNvSpPr txBox="1"/>
          <p:nvPr/>
        </p:nvSpPr>
        <p:spPr>
          <a:xfrm>
            <a:off x="12668855" y="4342747"/>
            <a:ext cx="3596177" cy="382270"/>
          </a:xfrm>
          <a:prstGeom prst="rect">
            <a:avLst/>
          </a:prstGeom>
        </p:spPr>
        <p:txBody>
          <a:bodyPr lIns="0" tIns="0" rIns="0" bIns="0" rtlCol="0" anchor="t">
            <a:spAutoFit/>
          </a:bodyPr>
          <a:lstStyle/>
          <a:p>
            <a:pPr marL="0" lvl="0" indent="0">
              <a:lnSpc>
                <a:spcPts val="3079"/>
              </a:lnSpc>
            </a:pPr>
            <a:r>
              <a:rPr lang="en-US" sz="2200">
                <a:solidFill>
                  <a:srgbClr val="FFFFFF"/>
                </a:solidFill>
                <a:latin typeface="Roboto"/>
              </a:rPr>
              <a:t>UYGULAMANIN HEDEFİ</a:t>
            </a:r>
          </a:p>
        </p:txBody>
      </p:sp>
      <p:sp>
        <p:nvSpPr>
          <p:cNvPr id="26" name="TextBox 26"/>
          <p:cNvSpPr txBox="1"/>
          <p:nvPr/>
        </p:nvSpPr>
        <p:spPr>
          <a:xfrm>
            <a:off x="12668855" y="5442878"/>
            <a:ext cx="3596177" cy="382270"/>
          </a:xfrm>
          <a:prstGeom prst="rect">
            <a:avLst/>
          </a:prstGeom>
        </p:spPr>
        <p:txBody>
          <a:bodyPr lIns="0" tIns="0" rIns="0" bIns="0" rtlCol="0" anchor="t">
            <a:spAutoFit/>
          </a:bodyPr>
          <a:lstStyle/>
          <a:p>
            <a:pPr marL="0" lvl="0" indent="0">
              <a:lnSpc>
                <a:spcPts val="3079"/>
              </a:lnSpc>
            </a:pPr>
            <a:r>
              <a:rPr lang="en-US" sz="2200">
                <a:solidFill>
                  <a:srgbClr val="FFFFFF"/>
                </a:solidFill>
                <a:latin typeface="Roboto"/>
              </a:rPr>
              <a:t>UYGULAMANIN TANITIMI</a:t>
            </a:r>
          </a:p>
        </p:txBody>
      </p:sp>
      <p:sp>
        <p:nvSpPr>
          <p:cNvPr id="27" name="TextBox 27"/>
          <p:cNvSpPr txBox="1"/>
          <p:nvPr/>
        </p:nvSpPr>
        <p:spPr>
          <a:xfrm>
            <a:off x="12668855" y="6537254"/>
            <a:ext cx="3596177" cy="382270"/>
          </a:xfrm>
          <a:prstGeom prst="rect">
            <a:avLst/>
          </a:prstGeom>
        </p:spPr>
        <p:txBody>
          <a:bodyPr lIns="0" tIns="0" rIns="0" bIns="0" rtlCol="0" anchor="t">
            <a:spAutoFit/>
          </a:bodyPr>
          <a:lstStyle/>
          <a:p>
            <a:pPr marL="0" lvl="0" indent="0">
              <a:lnSpc>
                <a:spcPts val="3079"/>
              </a:lnSpc>
            </a:pPr>
            <a:r>
              <a:rPr lang="en-US" sz="2200">
                <a:solidFill>
                  <a:srgbClr val="FFFFFF"/>
                </a:solidFill>
                <a:latin typeface="Roboto"/>
              </a:rPr>
              <a:t>SONUÇ</a:t>
            </a:r>
          </a:p>
        </p:txBody>
      </p:sp>
      <p:grpSp>
        <p:nvGrpSpPr>
          <p:cNvPr id="28" name="Group 28"/>
          <p:cNvGrpSpPr/>
          <p:nvPr/>
        </p:nvGrpSpPr>
        <p:grpSpPr>
          <a:xfrm>
            <a:off x="11403623" y="3348744"/>
            <a:ext cx="412670" cy="412670"/>
            <a:chOff x="0" y="0"/>
            <a:chExt cx="550226" cy="550226"/>
          </a:xfrm>
        </p:grpSpPr>
        <p:grpSp>
          <p:nvGrpSpPr>
            <p:cNvPr id="29" name="Group 29"/>
            <p:cNvGrpSpPr/>
            <p:nvPr/>
          </p:nvGrpSpPr>
          <p:grpSpPr>
            <a:xfrm rot="-10800000">
              <a:off x="0" y="0"/>
              <a:ext cx="550226" cy="550226"/>
              <a:chOff x="0" y="0"/>
              <a:chExt cx="6350000" cy="6350000"/>
            </a:xfrm>
          </p:grpSpPr>
          <p:sp>
            <p:nvSpPr>
              <p:cNvPr id="30" name="Freeform 3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31" name="Group 31"/>
            <p:cNvGrpSpPr/>
            <p:nvPr/>
          </p:nvGrpSpPr>
          <p:grpSpPr>
            <a:xfrm rot="-10800000">
              <a:off x="201961" y="201961"/>
              <a:ext cx="146304" cy="146304"/>
              <a:chOff x="0" y="0"/>
              <a:chExt cx="6350000" cy="6350000"/>
            </a:xfrm>
          </p:grpSpPr>
          <p:sp>
            <p:nvSpPr>
              <p:cNvPr id="32" name="Freeform 3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sp>
        <p:nvSpPr>
          <p:cNvPr id="33" name="TextBox 33"/>
          <p:cNvSpPr txBox="1"/>
          <p:nvPr/>
        </p:nvSpPr>
        <p:spPr>
          <a:xfrm>
            <a:off x="12668855" y="3144869"/>
            <a:ext cx="3596177" cy="772795"/>
          </a:xfrm>
          <a:prstGeom prst="rect">
            <a:avLst/>
          </a:prstGeom>
        </p:spPr>
        <p:txBody>
          <a:bodyPr lIns="0" tIns="0" rIns="0" bIns="0" rtlCol="0" anchor="t">
            <a:spAutoFit/>
          </a:bodyPr>
          <a:lstStyle/>
          <a:p>
            <a:pPr marL="0" lvl="0" indent="0">
              <a:lnSpc>
                <a:spcPts val="3079"/>
              </a:lnSpc>
            </a:pPr>
            <a:r>
              <a:rPr lang="en-US" sz="2200">
                <a:solidFill>
                  <a:srgbClr val="FFFFFF"/>
                </a:solidFill>
                <a:latin typeface="Roboto"/>
              </a:rPr>
              <a:t>DSS - DATA STROGE SELL NEDIR?</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p:nvPr/>
        </p:nvGrpSpPr>
        <p:grpSpPr>
          <a:xfrm>
            <a:off x="1220193" y="3527764"/>
            <a:ext cx="412670" cy="412670"/>
            <a:chOff x="0" y="0"/>
            <a:chExt cx="550226" cy="550226"/>
          </a:xfrm>
        </p:grpSpPr>
        <p:grpSp>
          <p:nvGrpSpPr>
            <p:cNvPr id="3" name="Group 3"/>
            <p:cNvGrpSpPr/>
            <p:nvPr/>
          </p:nvGrpSpPr>
          <p:grpSpPr>
            <a:xfrm rot="-10800000">
              <a:off x="0" y="0"/>
              <a:ext cx="550226" cy="550226"/>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5" name="Group 5"/>
            <p:cNvGrpSpPr/>
            <p:nvPr/>
          </p:nvGrpSpPr>
          <p:grpSpPr>
            <a:xfrm rot="-10800000">
              <a:off x="201961" y="201961"/>
              <a:ext cx="146304" cy="146304"/>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grpSp>
        <p:nvGrpSpPr>
          <p:cNvPr id="7" name="Group 7"/>
          <p:cNvGrpSpPr/>
          <p:nvPr/>
        </p:nvGrpSpPr>
        <p:grpSpPr>
          <a:xfrm>
            <a:off x="2152896" y="3527764"/>
            <a:ext cx="5676986" cy="1651720"/>
            <a:chOff x="0" y="0"/>
            <a:chExt cx="7569314" cy="2202293"/>
          </a:xfrm>
        </p:grpSpPr>
        <p:sp>
          <p:nvSpPr>
            <p:cNvPr id="8" name="TextBox 8"/>
            <p:cNvSpPr txBox="1"/>
            <p:nvPr/>
          </p:nvSpPr>
          <p:spPr>
            <a:xfrm>
              <a:off x="0" y="-38100"/>
              <a:ext cx="7569314" cy="718611"/>
            </a:xfrm>
            <a:prstGeom prst="rect">
              <a:avLst/>
            </a:prstGeom>
          </p:spPr>
          <p:txBody>
            <a:bodyPr lIns="0" tIns="0" rIns="0" bIns="0" rtlCol="0" anchor="t">
              <a:spAutoFit/>
            </a:bodyPr>
            <a:lstStyle/>
            <a:p>
              <a:pPr marL="0" lvl="0" indent="0">
                <a:lnSpc>
                  <a:spcPts val="4363"/>
                </a:lnSpc>
              </a:pPr>
              <a:r>
                <a:rPr lang="en-US" sz="3356">
                  <a:solidFill>
                    <a:srgbClr val="FFFFFF"/>
                  </a:solidFill>
                  <a:latin typeface="Roboto"/>
                </a:rPr>
                <a:t>ÇALIŞTIĞI PLATFORMLAR</a:t>
              </a:r>
            </a:p>
          </p:txBody>
        </p:sp>
        <p:sp>
          <p:nvSpPr>
            <p:cNvPr id="9" name="TextBox 9"/>
            <p:cNvSpPr txBox="1"/>
            <p:nvPr/>
          </p:nvSpPr>
          <p:spPr>
            <a:xfrm>
              <a:off x="0" y="1232983"/>
              <a:ext cx="7569314" cy="987744"/>
            </a:xfrm>
            <a:prstGeom prst="rect">
              <a:avLst/>
            </a:prstGeom>
          </p:spPr>
          <p:txBody>
            <a:bodyPr lIns="0" tIns="0" rIns="0" bIns="0" rtlCol="0" anchor="t">
              <a:spAutoFit/>
            </a:bodyPr>
            <a:lstStyle/>
            <a:p>
              <a:pPr>
                <a:lnSpc>
                  <a:spcPts val="3048"/>
                </a:lnSpc>
              </a:pPr>
              <a:r>
                <a:rPr lang="en-US" sz="2177">
                  <a:solidFill>
                    <a:srgbClr val="FFFFFF"/>
                  </a:solidFill>
                  <a:latin typeface="Roboto"/>
                </a:rPr>
                <a:t>Uygulamamız web sayfaları üzerinde çalışacaktır.</a:t>
              </a:r>
            </a:p>
          </p:txBody>
        </p:sp>
      </p:grpSp>
      <p:grpSp>
        <p:nvGrpSpPr>
          <p:cNvPr id="10" name="Group 10"/>
          <p:cNvGrpSpPr/>
          <p:nvPr/>
        </p:nvGrpSpPr>
        <p:grpSpPr>
          <a:xfrm>
            <a:off x="1220193" y="6567382"/>
            <a:ext cx="457646" cy="457646"/>
            <a:chOff x="0" y="0"/>
            <a:chExt cx="610195" cy="610195"/>
          </a:xfrm>
        </p:grpSpPr>
        <p:grpSp>
          <p:nvGrpSpPr>
            <p:cNvPr id="11" name="Group 11"/>
            <p:cNvGrpSpPr/>
            <p:nvPr/>
          </p:nvGrpSpPr>
          <p:grpSpPr>
            <a:xfrm rot="-10800000">
              <a:off x="0" y="0"/>
              <a:ext cx="610195" cy="610195"/>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13" name="Group 13"/>
            <p:cNvGrpSpPr/>
            <p:nvPr/>
          </p:nvGrpSpPr>
          <p:grpSpPr>
            <a:xfrm rot="-10800000">
              <a:off x="223973" y="223973"/>
              <a:ext cx="162250" cy="162250"/>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grpSp>
        <p:nvGrpSpPr>
          <p:cNvPr id="15" name="Group 15"/>
          <p:cNvGrpSpPr/>
          <p:nvPr/>
        </p:nvGrpSpPr>
        <p:grpSpPr>
          <a:xfrm>
            <a:off x="2254551" y="6567382"/>
            <a:ext cx="5204963" cy="1856630"/>
            <a:chOff x="0" y="0"/>
            <a:chExt cx="6939951" cy="2475507"/>
          </a:xfrm>
        </p:grpSpPr>
        <p:sp>
          <p:nvSpPr>
            <p:cNvPr id="16" name="TextBox 16"/>
            <p:cNvSpPr txBox="1"/>
            <p:nvPr/>
          </p:nvSpPr>
          <p:spPr>
            <a:xfrm>
              <a:off x="0" y="-47625"/>
              <a:ext cx="6939951" cy="723665"/>
            </a:xfrm>
            <a:prstGeom prst="rect">
              <a:avLst/>
            </a:prstGeom>
          </p:spPr>
          <p:txBody>
            <a:bodyPr lIns="0" tIns="0" rIns="0" bIns="0" rtlCol="0" anchor="t">
              <a:spAutoFit/>
            </a:bodyPr>
            <a:lstStyle/>
            <a:p>
              <a:pPr marL="0" lvl="0" indent="0">
                <a:lnSpc>
                  <a:spcPts val="4325"/>
                </a:lnSpc>
              </a:pPr>
              <a:r>
                <a:rPr lang="en-US" sz="3326">
                  <a:solidFill>
                    <a:srgbClr val="FFFFFF"/>
                  </a:solidFill>
                  <a:latin typeface="Roboto"/>
                </a:rPr>
                <a:t>Uygulamanın Amacı</a:t>
              </a:r>
            </a:p>
          </p:txBody>
        </p:sp>
        <p:sp>
          <p:nvSpPr>
            <p:cNvPr id="17" name="TextBox 17"/>
            <p:cNvSpPr txBox="1"/>
            <p:nvPr/>
          </p:nvSpPr>
          <p:spPr>
            <a:xfrm>
              <a:off x="0" y="1126505"/>
              <a:ext cx="6939951" cy="1374353"/>
            </a:xfrm>
            <a:prstGeom prst="rect">
              <a:avLst/>
            </a:prstGeom>
          </p:spPr>
          <p:txBody>
            <a:bodyPr lIns="0" tIns="0" rIns="0" bIns="0" rtlCol="0" anchor="t">
              <a:spAutoFit/>
            </a:bodyPr>
            <a:lstStyle/>
            <a:p>
              <a:pPr>
                <a:lnSpc>
                  <a:spcPts val="2794"/>
                </a:lnSpc>
              </a:pPr>
              <a:r>
                <a:rPr lang="en-US" sz="1996">
                  <a:solidFill>
                    <a:srgbClr val="FFFFFF"/>
                  </a:solidFill>
                  <a:latin typeface="Roboto"/>
                </a:rPr>
                <a:t>Web sitemizin amacı kullanıcıların ilan verdikleri değerlerin hashlenerek daha güvenli hale getirilmesi sağlanmıştır.</a:t>
              </a:r>
            </a:p>
          </p:txBody>
        </p:sp>
      </p:grpSp>
      <p:grpSp>
        <p:nvGrpSpPr>
          <p:cNvPr id="18" name="Group 18"/>
          <p:cNvGrpSpPr/>
          <p:nvPr/>
        </p:nvGrpSpPr>
        <p:grpSpPr>
          <a:xfrm>
            <a:off x="9625255" y="3527764"/>
            <a:ext cx="493713" cy="493713"/>
            <a:chOff x="0" y="0"/>
            <a:chExt cx="658284" cy="658284"/>
          </a:xfrm>
        </p:grpSpPr>
        <p:grpSp>
          <p:nvGrpSpPr>
            <p:cNvPr id="19" name="Group 19"/>
            <p:cNvGrpSpPr/>
            <p:nvPr/>
          </p:nvGrpSpPr>
          <p:grpSpPr>
            <a:xfrm rot="-10800000">
              <a:off x="0" y="0"/>
              <a:ext cx="658284" cy="658284"/>
              <a:chOff x="0" y="0"/>
              <a:chExt cx="6350000"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21" name="Group 21"/>
            <p:cNvGrpSpPr/>
            <p:nvPr/>
          </p:nvGrpSpPr>
          <p:grpSpPr>
            <a:xfrm rot="-10800000">
              <a:off x="241624" y="241624"/>
              <a:ext cx="175036" cy="175036"/>
              <a:chOff x="0" y="0"/>
              <a:chExt cx="6350000" cy="6350000"/>
            </a:xfrm>
          </p:grpSpPr>
          <p:sp>
            <p:nvSpPr>
              <p:cNvPr id="22" name="Freeform 2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grpSp>
        <p:nvGrpSpPr>
          <p:cNvPr id="23" name="Group 23"/>
          <p:cNvGrpSpPr/>
          <p:nvPr/>
        </p:nvGrpSpPr>
        <p:grpSpPr>
          <a:xfrm>
            <a:off x="10741129" y="3527764"/>
            <a:ext cx="5615160" cy="2226303"/>
            <a:chOff x="0" y="0"/>
            <a:chExt cx="7486880" cy="2968403"/>
          </a:xfrm>
        </p:grpSpPr>
        <p:sp>
          <p:nvSpPr>
            <p:cNvPr id="24" name="TextBox 24"/>
            <p:cNvSpPr txBox="1"/>
            <p:nvPr/>
          </p:nvSpPr>
          <p:spPr>
            <a:xfrm>
              <a:off x="0" y="-38100"/>
              <a:ext cx="7486880" cy="1557512"/>
            </a:xfrm>
            <a:prstGeom prst="rect">
              <a:avLst/>
            </a:prstGeom>
          </p:spPr>
          <p:txBody>
            <a:bodyPr lIns="0" tIns="0" rIns="0" bIns="0" rtlCol="0" anchor="t">
              <a:spAutoFit/>
            </a:bodyPr>
            <a:lstStyle/>
            <a:p>
              <a:pPr marL="0" lvl="0" indent="0">
                <a:lnSpc>
                  <a:spcPts val="4665"/>
                </a:lnSpc>
              </a:pPr>
              <a:r>
                <a:rPr lang="en-US" sz="3589">
                  <a:solidFill>
                    <a:srgbClr val="FFFFFF"/>
                  </a:solidFill>
                  <a:latin typeface="Roboto"/>
                </a:rPr>
                <a:t>Uygulamda kullanılan şifreleme algoritması</a:t>
              </a:r>
            </a:p>
          </p:txBody>
        </p:sp>
        <p:sp>
          <p:nvSpPr>
            <p:cNvPr id="25" name="TextBox 25"/>
            <p:cNvSpPr txBox="1"/>
            <p:nvPr/>
          </p:nvSpPr>
          <p:spPr>
            <a:xfrm>
              <a:off x="0" y="1999606"/>
              <a:ext cx="7486880" cy="987030"/>
            </a:xfrm>
            <a:prstGeom prst="rect">
              <a:avLst/>
            </a:prstGeom>
          </p:spPr>
          <p:txBody>
            <a:bodyPr lIns="0" tIns="0" rIns="0" bIns="0" rtlCol="0" anchor="t">
              <a:spAutoFit/>
            </a:bodyPr>
            <a:lstStyle/>
            <a:p>
              <a:pPr>
                <a:lnSpc>
                  <a:spcPts val="3014"/>
                </a:lnSpc>
              </a:pPr>
              <a:r>
                <a:rPr lang="en-US" sz="2153">
                  <a:solidFill>
                    <a:srgbClr val="FFFFFF"/>
                  </a:solidFill>
                  <a:latin typeface="Roboto"/>
                </a:rPr>
                <a:t>Uygulamamızda sha 256 kullanılarak şifreleme işlemi gerçekleştirilir.</a:t>
              </a:r>
            </a:p>
          </p:txBody>
        </p:sp>
      </p:grpSp>
      <p:sp>
        <p:nvSpPr>
          <p:cNvPr id="26" name="TextBox 26"/>
          <p:cNvSpPr txBox="1"/>
          <p:nvPr/>
        </p:nvSpPr>
        <p:spPr>
          <a:xfrm>
            <a:off x="16310192" y="8995410"/>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grpSp>
        <p:nvGrpSpPr>
          <p:cNvPr id="27" name="Group 27"/>
          <p:cNvGrpSpPr/>
          <p:nvPr/>
        </p:nvGrpSpPr>
        <p:grpSpPr>
          <a:xfrm>
            <a:off x="17116425" y="1028700"/>
            <a:ext cx="285750" cy="1396466"/>
            <a:chOff x="0" y="0"/>
            <a:chExt cx="381000" cy="1861955"/>
          </a:xfrm>
        </p:grpSpPr>
        <p:grpSp>
          <p:nvGrpSpPr>
            <p:cNvPr id="28" name="Group 28"/>
            <p:cNvGrpSpPr/>
            <p:nvPr/>
          </p:nvGrpSpPr>
          <p:grpSpPr>
            <a:xfrm>
              <a:off x="0" y="446909"/>
              <a:ext cx="381000" cy="381000"/>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30" name="Group 30"/>
            <p:cNvGrpSpPr/>
            <p:nvPr/>
          </p:nvGrpSpPr>
          <p:grpSpPr>
            <a:xfrm rot="-5400000">
              <a:off x="-740478" y="880974"/>
              <a:ext cx="1861955" cy="100008"/>
              <a:chOff x="0" y="0"/>
              <a:chExt cx="2036572" cy="2050923"/>
            </a:xfrm>
          </p:grpSpPr>
          <p:sp>
            <p:nvSpPr>
              <p:cNvPr id="31" name="Freeform 31"/>
              <p:cNvSpPr/>
              <p:nvPr/>
            </p:nvSpPr>
            <p:spPr>
              <a:xfrm>
                <a:off x="0" y="0"/>
                <a:ext cx="1274487" cy="68431"/>
              </a:xfrm>
              <a:custGeom>
                <a:avLst/>
                <a:gdLst/>
                <a:ahLst/>
                <a:cxnLst/>
                <a:rect l="l" t="t" r="r" b="b"/>
                <a:pathLst>
                  <a:path w="1274487" h="68431">
                    <a:moveTo>
                      <a:pt x="65539" y="1748"/>
                    </a:moveTo>
                    <a:cubicBezTo>
                      <a:pt x="65539" y="2713"/>
                      <a:pt x="50863" y="3496"/>
                      <a:pt x="32769" y="3496"/>
                    </a:cubicBezTo>
                    <a:cubicBezTo>
                      <a:pt x="14676" y="3496"/>
                      <a:pt x="0" y="2713"/>
                      <a:pt x="0" y="1748"/>
                    </a:cubicBezTo>
                    <a:cubicBezTo>
                      <a:pt x="0" y="783"/>
                      <a:pt x="14676" y="0"/>
                      <a:pt x="32769" y="0"/>
                    </a:cubicBezTo>
                    <a:cubicBezTo>
                      <a:pt x="50863" y="0"/>
                      <a:pt x="65539" y="783"/>
                      <a:pt x="65539" y="1748"/>
                    </a:cubicBezTo>
                    <a:close/>
                    <a:moveTo>
                      <a:pt x="435752" y="0"/>
                    </a:moveTo>
                    <a:cubicBezTo>
                      <a:pt x="417658" y="0"/>
                      <a:pt x="402983" y="783"/>
                      <a:pt x="402983" y="1748"/>
                    </a:cubicBezTo>
                    <a:cubicBezTo>
                      <a:pt x="402983" y="2713"/>
                      <a:pt x="417658" y="3496"/>
                      <a:pt x="435752" y="3496"/>
                    </a:cubicBezTo>
                    <a:cubicBezTo>
                      <a:pt x="453845" y="3496"/>
                      <a:pt x="468521" y="2713"/>
                      <a:pt x="468521" y="1748"/>
                    </a:cubicBezTo>
                    <a:cubicBezTo>
                      <a:pt x="468521" y="783"/>
                      <a:pt x="453846" y="0"/>
                      <a:pt x="435752" y="0"/>
                    </a:cubicBezTo>
                    <a:close/>
                    <a:moveTo>
                      <a:pt x="838735" y="0"/>
                    </a:moveTo>
                    <a:cubicBezTo>
                      <a:pt x="820641" y="0"/>
                      <a:pt x="805965" y="783"/>
                      <a:pt x="805965" y="1748"/>
                    </a:cubicBezTo>
                    <a:cubicBezTo>
                      <a:pt x="805965" y="2713"/>
                      <a:pt x="820641" y="3496"/>
                      <a:pt x="838735" y="3496"/>
                    </a:cubicBezTo>
                    <a:cubicBezTo>
                      <a:pt x="856828" y="3496"/>
                      <a:pt x="871504" y="2713"/>
                      <a:pt x="871504" y="1748"/>
                    </a:cubicBezTo>
                    <a:cubicBezTo>
                      <a:pt x="871504" y="783"/>
                      <a:pt x="856828" y="0"/>
                      <a:pt x="838735" y="0"/>
                    </a:cubicBezTo>
                    <a:close/>
                    <a:moveTo>
                      <a:pt x="1241717" y="3496"/>
                    </a:moveTo>
                    <a:cubicBezTo>
                      <a:pt x="1259811" y="3496"/>
                      <a:pt x="1274487" y="2713"/>
                      <a:pt x="1274487" y="1748"/>
                    </a:cubicBezTo>
                    <a:cubicBezTo>
                      <a:pt x="1274487" y="783"/>
                      <a:pt x="1259811" y="0"/>
                      <a:pt x="1241717" y="0"/>
                    </a:cubicBezTo>
                    <a:cubicBezTo>
                      <a:pt x="1223624" y="0"/>
                      <a:pt x="1208948" y="783"/>
                      <a:pt x="1208948" y="1748"/>
                    </a:cubicBezTo>
                    <a:cubicBezTo>
                      <a:pt x="1208948" y="2713"/>
                      <a:pt x="1223624" y="3496"/>
                      <a:pt x="1241717" y="3496"/>
                    </a:cubicBezTo>
                    <a:close/>
                    <a:moveTo>
                      <a:pt x="32769" y="21643"/>
                    </a:moveTo>
                    <a:cubicBezTo>
                      <a:pt x="14676" y="21643"/>
                      <a:pt x="0" y="22426"/>
                      <a:pt x="0" y="23391"/>
                    </a:cubicBezTo>
                    <a:cubicBezTo>
                      <a:pt x="0" y="24356"/>
                      <a:pt x="14676" y="25139"/>
                      <a:pt x="32769" y="25139"/>
                    </a:cubicBezTo>
                    <a:cubicBezTo>
                      <a:pt x="50863" y="25139"/>
                      <a:pt x="65539" y="24356"/>
                      <a:pt x="65539" y="23391"/>
                    </a:cubicBezTo>
                    <a:cubicBezTo>
                      <a:pt x="65539" y="22426"/>
                      <a:pt x="50863" y="21643"/>
                      <a:pt x="32769" y="21643"/>
                    </a:cubicBezTo>
                    <a:close/>
                    <a:moveTo>
                      <a:pt x="435752" y="21643"/>
                    </a:moveTo>
                    <a:cubicBezTo>
                      <a:pt x="417658" y="21643"/>
                      <a:pt x="402983" y="22426"/>
                      <a:pt x="402983" y="23391"/>
                    </a:cubicBezTo>
                    <a:cubicBezTo>
                      <a:pt x="402983" y="24356"/>
                      <a:pt x="417658" y="25139"/>
                      <a:pt x="435752" y="25139"/>
                    </a:cubicBezTo>
                    <a:cubicBezTo>
                      <a:pt x="453845" y="25139"/>
                      <a:pt x="468521" y="24356"/>
                      <a:pt x="468521" y="23391"/>
                    </a:cubicBezTo>
                    <a:cubicBezTo>
                      <a:pt x="468521" y="22426"/>
                      <a:pt x="453846" y="21643"/>
                      <a:pt x="435752" y="21643"/>
                    </a:cubicBezTo>
                    <a:close/>
                    <a:moveTo>
                      <a:pt x="838735" y="21643"/>
                    </a:moveTo>
                    <a:cubicBezTo>
                      <a:pt x="820641" y="21643"/>
                      <a:pt x="805965" y="22426"/>
                      <a:pt x="805965" y="23391"/>
                    </a:cubicBezTo>
                    <a:cubicBezTo>
                      <a:pt x="805965" y="24356"/>
                      <a:pt x="820641" y="25139"/>
                      <a:pt x="838735" y="25139"/>
                    </a:cubicBezTo>
                    <a:cubicBezTo>
                      <a:pt x="856828" y="25139"/>
                      <a:pt x="871504" y="24356"/>
                      <a:pt x="871504" y="23391"/>
                    </a:cubicBezTo>
                    <a:cubicBezTo>
                      <a:pt x="871504" y="22426"/>
                      <a:pt x="856828" y="21643"/>
                      <a:pt x="838735" y="21643"/>
                    </a:cubicBezTo>
                    <a:close/>
                    <a:moveTo>
                      <a:pt x="1241717" y="21643"/>
                    </a:moveTo>
                    <a:cubicBezTo>
                      <a:pt x="1223624" y="21643"/>
                      <a:pt x="1208948" y="22426"/>
                      <a:pt x="1208948" y="23391"/>
                    </a:cubicBezTo>
                    <a:cubicBezTo>
                      <a:pt x="1208948" y="24356"/>
                      <a:pt x="1223624" y="25139"/>
                      <a:pt x="1241717" y="25139"/>
                    </a:cubicBezTo>
                    <a:cubicBezTo>
                      <a:pt x="1259811" y="25139"/>
                      <a:pt x="1274487" y="24356"/>
                      <a:pt x="1274487" y="23391"/>
                    </a:cubicBezTo>
                    <a:cubicBezTo>
                      <a:pt x="1274487" y="22426"/>
                      <a:pt x="1259811" y="21643"/>
                      <a:pt x="1241717" y="21643"/>
                    </a:cubicBezTo>
                    <a:close/>
                    <a:moveTo>
                      <a:pt x="32769" y="43292"/>
                    </a:moveTo>
                    <a:cubicBezTo>
                      <a:pt x="14676" y="43292"/>
                      <a:pt x="0" y="44075"/>
                      <a:pt x="0" y="45040"/>
                    </a:cubicBezTo>
                    <a:cubicBezTo>
                      <a:pt x="0" y="46005"/>
                      <a:pt x="14676" y="46788"/>
                      <a:pt x="32769" y="46788"/>
                    </a:cubicBezTo>
                    <a:cubicBezTo>
                      <a:pt x="50863" y="46788"/>
                      <a:pt x="65539" y="46005"/>
                      <a:pt x="65539" y="45040"/>
                    </a:cubicBezTo>
                    <a:cubicBezTo>
                      <a:pt x="65539" y="44075"/>
                      <a:pt x="50863" y="43292"/>
                      <a:pt x="32769" y="43292"/>
                    </a:cubicBezTo>
                    <a:close/>
                    <a:moveTo>
                      <a:pt x="435752" y="43292"/>
                    </a:moveTo>
                    <a:cubicBezTo>
                      <a:pt x="417658" y="43292"/>
                      <a:pt x="402983" y="44075"/>
                      <a:pt x="402983" y="45040"/>
                    </a:cubicBezTo>
                    <a:cubicBezTo>
                      <a:pt x="402983" y="46005"/>
                      <a:pt x="417658" y="46788"/>
                      <a:pt x="435752" y="46788"/>
                    </a:cubicBezTo>
                    <a:cubicBezTo>
                      <a:pt x="453845" y="46788"/>
                      <a:pt x="468521" y="46005"/>
                      <a:pt x="468521" y="45040"/>
                    </a:cubicBezTo>
                    <a:cubicBezTo>
                      <a:pt x="468521" y="44075"/>
                      <a:pt x="453846" y="43292"/>
                      <a:pt x="435752" y="43292"/>
                    </a:cubicBezTo>
                    <a:close/>
                    <a:moveTo>
                      <a:pt x="838735" y="43292"/>
                    </a:moveTo>
                    <a:cubicBezTo>
                      <a:pt x="820641" y="43292"/>
                      <a:pt x="805965" y="44075"/>
                      <a:pt x="805965" y="45040"/>
                    </a:cubicBezTo>
                    <a:cubicBezTo>
                      <a:pt x="805965" y="46005"/>
                      <a:pt x="820641" y="46788"/>
                      <a:pt x="838735" y="46788"/>
                    </a:cubicBezTo>
                    <a:cubicBezTo>
                      <a:pt x="856828" y="46788"/>
                      <a:pt x="871504" y="46005"/>
                      <a:pt x="871504" y="45040"/>
                    </a:cubicBezTo>
                    <a:cubicBezTo>
                      <a:pt x="871504" y="44075"/>
                      <a:pt x="856828" y="43292"/>
                      <a:pt x="838735" y="43292"/>
                    </a:cubicBezTo>
                    <a:close/>
                    <a:moveTo>
                      <a:pt x="1241717" y="43292"/>
                    </a:moveTo>
                    <a:cubicBezTo>
                      <a:pt x="1223624" y="43292"/>
                      <a:pt x="1208948" y="44075"/>
                      <a:pt x="1208948" y="45040"/>
                    </a:cubicBezTo>
                    <a:cubicBezTo>
                      <a:pt x="1208948" y="46005"/>
                      <a:pt x="1223624" y="46788"/>
                      <a:pt x="1241717" y="46788"/>
                    </a:cubicBezTo>
                    <a:cubicBezTo>
                      <a:pt x="1259811" y="46788"/>
                      <a:pt x="1274487" y="46005"/>
                      <a:pt x="1274487" y="45040"/>
                    </a:cubicBezTo>
                    <a:cubicBezTo>
                      <a:pt x="1274487" y="44075"/>
                      <a:pt x="1259811" y="43292"/>
                      <a:pt x="1241717" y="43292"/>
                    </a:cubicBezTo>
                    <a:close/>
                    <a:moveTo>
                      <a:pt x="32769" y="64936"/>
                    </a:moveTo>
                    <a:cubicBezTo>
                      <a:pt x="14676" y="64936"/>
                      <a:pt x="0" y="65718"/>
                      <a:pt x="0" y="66683"/>
                    </a:cubicBezTo>
                    <a:cubicBezTo>
                      <a:pt x="0" y="67648"/>
                      <a:pt x="14676" y="68431"/>
                      <a:pt x="32769" y="68431"/>
                    </a:cubicBezTo>
                    <a:cubicBezTo>
                      <a:pt x="50863" y="68431"/>
                      <a:pt x="65539" y="67648"/>
                      <a:pt x="65539" y="66683"/>
                    </a:cubicBezTo>
                    <a:cubicBezTo>
                      <a:pt x="65539" y="65718"/>
                      <a:pt x="50863" y="64936"/>
                      <a:pt x="32769" y="64936"/>
                    </a:cubicBezTo>
                    <a:close/>
                    <a:moveTo>
                      <a:pt x="435752" y="64936"/>
                    </a:moveTo>
                    <a:cubicBezTo>
                      <a:pt x="417658" y="64936"/>
                      <a:pt x="402983" y="65718"/>
                      <a:pt x="402983" y="66683"/>
                    </a:cubicBezTo>
                    <a:cubicBezTo>
                      <a:pt x="402983" y="67648"/>
                      <a:pt x="417658" y="68431"/>
                      <a:pt x="435752" y="68431"/>
                    </a:cubicBezTo>
                    <a:cubicBezTo>
                      <a:pt x="453845" y="68431"/>
                      <a:pt x="468521" y="67648"/>
                      <a:pt x="468521" y="66683"/>
                    </a:cubicBezTo>
                    <a:cubicBezTo>
                      <a:pt x="468521" y="65718"/>
                      <a:pt x="453846" y="64936"/>
                      <a:pt x="435752" y="64936"/>
                    </a:cubicBezTo>
                    <a:close/>
                    <a:moveTo>
                      <a:pt x="838735" y="64936"/>
                    </a:moveTo>
                    <a:cubicBezTo>
                      <a:pt x="820641" y="64936"/>
                      <a:pt x="805965" y="65718"/>
                      <a:pt x="805965" y="66683"/>
                    </a:cubicBezTo>
                    <a:cubicBezTo>
                      <a:pt x="805965" y="67648"/>
                      <a:pt x="820641" y="68431"/>
                      <a:pt x="838735" y="68431"/>
                    </a:cubicBezTo>
                    <a:cubicBezTo>
                      <a:pt x="856828" y="68431"/>
                      <a:pt x="871504" y="67648"/>
                      <a:pt x="871504" y="66683"/>
                    </a:cubicBezTo>
                    <a:cubicBezTo>
                      <a:pt x="871504" y="65718"/>
                      <a:pt x="856828" y="64936"/>
                      <a:pt x="838735" y="64936"/>
                    </a:cubicBezTo>
                    <a:close/>
                    <a:moveTo>
                      <a:pt x="1241717" y="64936"/>
                    </a:moveTo>
                    <a:cubicBezTo>
                      <a:pt x="1223624" y="64936"/>
                      <a:pt x="1208948" y="65718"/>
                      <a:pt x="1208948" y="66683"/>
                    </a:cubicBezTo>
                    <a:cubicBezTo>
                      <a:pt x="1208948" y="67648"/>
                      <a:pt x="1223624" y="68431"/>
                      <a:pt x="1241717" y="68431"/>
                    </a:cubicBezTo>
                    <a:cubicBezTo>
                      <a:pt x="1259811" y="68431"/>
                      <a:pt x="1274487" y="67648"/>
                      <a:pt x="1274487" y="66683"/>
                    </a:cubicBezTo>
                    <a:cubicBezTo>
                      <a:pt x="1274487" y="65718"/>
                      <a:pt x="1259811" y="64936"/>
                      <a:pt x="1241717" y="64936"/>
                    </a:cubicBezTo>
                    <a:close/>
                  </a:path>
                </a:pathLst>
              </a:custGeom>
              <a:solidFill>
                <a:srgbClr val="FFFFFF"/>
              </a:solidFill>
            </p:spPr>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3313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p:nvPr/>
        </p:nvGrpSpPr>
        <p:grpSpPr>
          <a:xfrm>
            <a:off x="2585410" y="3543300"/>
            <a:ext cx="13117180" cy="3048000"/>
            <a:chOff x="0" y="0"/>
            <a:chExt cx="17489573" cy="4064000"/>
          </a:xfrm>
        </p:grpSpPr>
        <p:grpSp>
          <p:nvGrpSpPr>
            <p:cNvPr id="3" name="Group 3"/>
            <p:cNvGrpSpPr/>
            <p:nvPr/>
          </p:nvGrpSpPr>
          <p:grpSpPr>
            <a:xfrm>
              <a:off x="4701520" y="0"/>
              <a:ext cx="8086533" cy="857496"/>
              <a:chOff x="0" y="0"/>
              <a:chExt cx="31263290" cy="3315159"/>
            </a:xfrm>
          </p:grpSpPr>
          <p:sp>
            <p:nvSpPr>
              <p:cNvPr id="4" name="Freeform 4"/>
              <p:cNvSpPr/>
              <p:nvPr/>
            </p:nvSpPr>
            <p:spPr>
              <a:xfrm>
                <a:off x="0" y="0"/>
                <a:ext cx="31263292" cy="3315159"/>
              </a:xfrm>
              <a:custGeom>
                <a:avLst/>
                <a:gdLst/>
                <a:ahLst/>
                <a:cxnLst/>
                <a:rect l="l" t="t" r="r" b="b"/>
                <a:pathLst>
                  <a:path w="31263292" h="3315159">
                    <a:moveTo>
                      <a:pt x="0" y="0"/>
                    </a:moveTo>
                    <a:lnTo>
                      <a:pt x="0" y="3315159"/>
                    </a:lnTo>
                    <a:lnTo>
                      <a:pt x="31263292" y="3315159"/>
                    </a:lnTo>
                    <a:lnTo>
                      <a:pt x="31263292" y="0"/>
                    </a:lnTo>
                    <a:lnTo>
                      <a:pt x="0" y="0"/>
                    </a:lnTo>
                    <a:close/>
                    <a:moveTo>
                      <a:pt x="31202331" y="3254199"/>
                    </a:moveTo>
                    <a:lnTo>
                      <a:pt x="59690" y="3254199"/>
                    </a:lnTo>
                    <a:lnTo>
                      <a:pt x="59690" y="59690"/>
                    </a:lnTo>
                    <a:lnTo>
                      <a:pt x="31202331" y="59690"/>
                    </a:lnTo>
                    <a:lnTo>
                      <a:pt x="31202331" y="3254199"/>
                    </a:lnTo>
                    <a:close/>
                  </a:path>
                </a:pathLst>
              </a:custGeom>
              <a:solidFill>
                <a:srgbClr val="FFFFFF"/>
              </a:solidFill>
            </p:spPr>
          </p:sp>
        </p:grpSp>
        <p:sp>
          <p:nvSpPr>
            <p:cNvPr id="5" name="TextBox 5"/>
            <p:cNvSpPr txBox="1"/>
            <p:nvPr/>
          </p:nvSpPr>
          <p:spPr>
            <a:xfrm>
              <a:off x="5516760" y="158026"/>
              <a:ext cx="6456053" cy="493818"/>
            </a:xfrm>
            <a:prstGeom prst="rect">
              <a:avLst/>
            </a:prstGeom>
          </p:spPr>
          <p:txBody>
            <a:bodyPr lIns="0" tIns="0" rIns="0" bIns="0" rtlCol="0" anchor="t">
              <a:spAutoFit/>
            </a:bodyPr>
            <a:lstStyle/>
            <a:p>
              <a:pPr marL="0" lvl="0" indent="0" algn="ctr">
                <a:lnSpc>
                  <a:spcPts val="3079"/>
                </a:lnSpc>
              </a:pPr>
              <a:r>
                <a:rPr lang="en-US" sz="2200">
                  <a:solidFill>
                    <a:srgbClr val="FFFFFF"/>
                  </a:solidFill>
                  <a:latin typeface="Roboto"/>
                </a:rPr>
                <a:t>MANISA CELAL BAYAR ÜNIVERSITESI</a:t>
              </a:r>
            </a:p>
          </p:txBody>
        </p:sp>
        <p:sp>
          <p:nvSpPr>
            <p:cNvPr id="6" name="TextBox 6"/>
            <p:cNvSpPr txBox="1"/>
            <p:nvPr/>
          </p:nvSpPr>
          <p:spPr>
            <a:xfrm>
              <a:off x="0" y="1542627"/>
              <a:ext cx="17489573" cy="2523913"/>
            </a:xfrm>
            <a:prstGeom prst="rect">
              <a:avLst/>
            </a:prstGeom>
          </p:spPr>
          <p:txBody>
            <a:bodyPr lIns="0" tIns="0" rIns="0" bIns="0" rtlCol="0" anchor="t">
              <a:spAutoFit/>
            </a:bodyPr>
            <a:lstStyle/>
            <a:p>
              <a:pPr algn="ctr">
                <a:lnSpc>
                  <a:spcPts val="14299"/>
                </a:lnSpc>
              </a:pPr>
              <a:r>
                <a:rPr lang="en-US" sz="12999">
                  <a:solidFill>
                    <a:srgbClr val="FFFFFF"/>
                  </a:solidFill>
                  <a:latin typeface="Roboto Bold"/>
                </a:rPr>
                <a:t>Ekiple Tanışın</a:t>
              </a:r>
            </a:p>
          </p:txBody>
        </p:sp>
      </p:grpSp>
      <p:grpSp>
        <p:nvGrpSpPr>
          <p:cNvPr id="7" name="Group 7"/>
          <p:cNvGrpSpPr/>
          <p:nvPr/>
        </p:nvGrpSpPr>
        <p:grpSpPr>
          <a:xfrm rot="-5400000">
            <a:off x="1633955" y="423445"/>
            <a:ext cx="285750" cy="1496260"/>
            <a:chOff x="0" y="0"/>
            <a:chExt cx="381000" cy="1995013"/>
          </a:xfrm>
        </p:grpSpPr>
        <p:grpSp>
          <p:nvGrpSpPr>
            <p:cNvPr id="8" name="Group 8"/>
            <p:cNvGrpSpPr/>
            <p:nvPr/>
          </p:nvGrpSpPr>
          <p:grpSpPr>
            <a:xfrm>
              <a:off x="0" y="0"/>
              <a:ext cx="381000" cy="381000"/>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10" name="Group 10"/>
            <p:cNvGrpSpPr/>
            <p:nvPr/>
          </p:nvGrpSpPr>
          <p:grpSpPr>
            <a:xfrm rot="-5400000">
              <a:off x="-740478" y="1014032"/>
              <a:ext cx="1861955" cy="100008"/>
              <a:chOff x="0" y="0"/>
              <a:chExt cx="2036572" cy="2050923"/>
            </a:xfrm>
          </p:grpSpPr>
          <p:sp>
            <p:nvSpPr>
              <p:cNvPr id="11" name="Freeform 11"/>
              <p:cNvSpPr/>
              <p:nvPr/>
            </p:nvSpPr>
            <p:spPr>
              <a:xfrm>
                <a:off x="0" y="0"/>
                <a:ext cx="1274487" cy="68431"/>
              </a:xfrm>
              <a:custGeom>
                <a:avLst/>
                <a:gdLst/>
                <a:ahLst/>
                <a:cxnLst/>
                <a:rect l="l" t="t" r="r" b="b"/>
                <a:pathLst>
                  <a:path w="1274487" h="68431">
                    <a:moveTo>
                      <a:pt x="65539" y="1748"/>
                    </a:moveTo>
                    <a:cubicBezTo>
                      <a:pt x="65539" y="2713"/>
                      <a:pt x="50863" y="3496"/>
                      <a:pt x="32769" y="3496"/>
                    </a:cubicBezTo>
                    <a:cubicBezTo>
                      <a:pt x="14676" y="3496"/>
                      <a:pt x="0" y="2713"/>
                      <a:pt x="0" y="1748"/>
                    </a:cubicBezTo>
                    <a:cubicBezTo>
                      <a:pt x="0" y="783"/>
                      <a:pt x="14676" y="0"/>
                      <a:pt x="32769" y="0"/>
                    </a:cubicBezTo>
                    <a:cubicBezTo>
                      <a:pt x="50863" y="0"/>
                      <a:pt x="65539" y="783"/>
                      <a:pt x="65539" y="1748"/>
                    </a:cubicBezTo>
                    <a:close/>
                    <a:moveTo>
                      <a:pt x="435752" y="0"/>
                    </a:moveTo>
                    <a:cubicBezTo>
                      <a:pt x="417658" y="0"/>
                      <a:pt x="402983" y="783"/>
                      <a:pt x="402983" y="1748"/>
                    </a:cubicBezTo>
                    <a:cubicBezTo>
                      <a:pt x="402983" y="2713"/>
                      <a:pt x="417658" y="3496"/>
                      <a:pt x="435752" y="3496"/>
                    </a:cubicBezTo>
                    <a:cubicBezTo>
                      <a:pt x="453845" y="3496"/>
                      <a:pt x="468521" y="2713"/>
                      <a:pt x="468521" y="1748"/>
                    </a:cubicBezTo>
                    <a:cubicBezTo>
                      <a:pt x="468521" y="783"/>
                      <a:pt x="453846" y="0"/>
                      <a:pt x="435752" y="0"/>
                    </a:cubicBezTo>
                    <a:close/>
                    <a:moveTo>
                      <a:pt x="838735" y="0"/>
                    </a:moveTo>
                    <a:cubicBezTo>
                      <a:pt x="820641" y="0"/>
                      <a:pt x="805965" y="783"/>
                      <a:pt x="805965" y="1748"/>
                    </a:cubicBezTo>
                    <a:cubicBezTo>
                      <a:pt x="805965" y="2713"/>
                      <a:pt x="820641" y="3496"/>
                      <a:pt x="838735" y="3496"/>
                    </a:cubicBezTo>
                    <a:cubicBezTo>
                      <a:pt x="856828" y="3496"/>
                      <a:pt x="871504" y="2713"/>
                      <a:pt x="871504" y="1748"/>
                    </a:cubicBezTo>
                    <a:cubicBezTo>
                      <a:pt x="871504" y="783"/>
                      <a:pt x="856828" y="0"/>
                      <a:pt x="838735" y="0"/>
                    </a:cubicBezTo>
                    <a:close/>
                    <a:moveTo>
                      <a:pt x="1241717" y="3496"/>
                    </a:moveTo>
                    <a:cubicBezTo>
                      <a:pt x="1259811" y="3496"/>
                      <a:pt x="1274487" y="2713"/>
                      <a:pt x="1274487" y="1748"/>
                    </a:cubicBezTo>
                    <a:cubicBezTo>
                      <a:pt x="1274487" y="783"/>
                      <a:pt x="1259811" y="0"/>
                      <a:pt x="1241717" y="0"/>
                    </a:cubicBezTo>
                    <a:cubicBezTo>
                      <a:pt x="1223624" y="0"/>
                      <a:pt x="1208948" y="783"/>
                      <a:pt x="1208948" y="1748"/>
                    </a:cubicBezTo>
                    <a:cubicBezTo>
                      <a:pt x="1208948" y="2713"/>
                      <a:pt x="1223624" y="3496"/>
                      <a:pt x="1241717" y="3496"/>
                    </a:cubicBezTo>
                    <a:close/>
                    <a:moveTo>
                      <a:pt x="32769" y="21643"/>
                    </a:moveTo>
                    <a:cubicBezTo>
                      <a:pt x="14676" y="21643"/>
                      <a:pt x="0" y="22426"/>
                      <a:pt x="0" y="23391"/>
                    </a:cubicBezTo>
                    <a:cubicBezTo>
                      <a:pt x="0" y="24356"/>
                      <a:pt x="14676" y="25139"/>
                      <a:pt x="32769" y="25139"/>
                    </a:cubicBezTo>
                    <a:cubicBezTo>
                      <a:pt x="50863" y="25139"/>
                      <a:pt x="65539" y="24356"/>
                      <a:pt x="65539" y="23391"/>
                    </a:cubicBezTo>
                    <a:cubicBezTo>
                      <a:pt x="65539" y="22426"/>
                      <a:pt x="50863" y="21643"/>
                      <a:pt x="32769" y="21643"/>
                    </a:cubicBezTo>
                    <a:close/>
                    <a:moveTo>
                      <a:pt x="435752" y="21643"/>
                    </a:moveTo>
                    <a:cubicBezTo>
                      <a:pt x="417658" y="21643"/>
                      <a:pt x="402983" y="22426"/>
                      <a:pt x="402983" y="23391"/>
                    </a:cubicBezTo>
                    <a:cubicBezTo>
                      <a:pt x="402983" y="24356"/>
                      <a:pt x="417658" y="25139"/>
                      <a:pt x="435752" y="25139"/>
                    </a:cubicBezTo>
                    <a:cubicBezTo>
                      <a:pt x="453845" y="25139"/>
                      <a:pt x="468521" y="24356"/>
                      <a:pt x="468521" y="23391"/>
                    </a:cubicBezTo>
                    <a:cubicBezTo>
                      <a:pt x="468521" y="22426"/>
                      <a:pt x="453846" y="21643"/>
                      <a:pt x="435752" y="21643"/>
                    </a:cubicBezTo>
                    <a:close/>
                    <a:moveTo>
                      <a:pt x="838735" y="21643"/>
                    </a:moveTo>
                    <a:cubicBezTo>
                      <a:pt x="820641" y="21643"/>
                      <a:pt x="805965" y="22426"/>
                      <a:pt x="805965" y="23391"/>
                    </a:cubicBezTo>
                    <a:cubicBezTo>
                      <a:pt x="805965" y="24356"/>
                      <a:pt x="820641" y="25139"/>
                      <a:pt x="838735" y="25139"/>
                    </a:cubicBezTo>
                    <a:cubicBezTo>
                      <a:pt x="856828" y="25139"/>
                      <a:pt x="871504" y="24356"/>
                      <a:pt x="871504" y="23391"/>
                    </a:cubicBezTo>
                    <a:cubicBezTo>
                      <a:pt x="871504" y="22426"/>
                      <a:pt x="856828" y="21643"/>
                      <a:pt x="838735" y="21643"/>
                    </a:cubicBezTo>
                    <a:close/>
                    <a:moveTo>
                      <a:pt x="1241717" y="21643"/>
                    </a:moveTo>
                    <a:cubicBezTo>
                      <a:pt x="1223624" y="21643"/>
                      <a:pt x="1208948" y="22426"/>
                      <a:pt x="1208948" y="23391"/>
                    </a:cubicBezTo>
                    <a:cubicBezTo>
                      <a:pt x="1208948" y="24356"/>
                      <a:pt x="1223624" y="25139"/>
                      <a:pt x="1241717" y="25139"/>
                    </a:cubicBezTo>
                    <a:cubicBezTo>
                      <a:pt x="1259811" y="25139"/>
                      <a:pt x="1274487" y="24356"/>
                      <a:pt x="1274487" y="23391"/>
                    </a:cubicBezTo>
                    <a:cubicBezTo>
                      <a:pt x="1274487" y="22426"/>
                      <a:pt x="1259811" y="21643"/>
                      <a:pt x="1241717" y="21643"/>
                    </a:cubicBezTo>
                    <a:close/>
                    <a:moveTo>
                      <a:pt x="32769" y="43292"/>
                    </a:moveTo>
                    <a:cubicBezTo>
                      <a:pt x="14676" y="43292"/>
                      <a:pt x="0" y="44075"/>
                      <a:pt x="0" y="45040"/>
                    </a:cubicBezTo>
                    <a:cubicBezTo>
                      <a:pt x="0" y="46005"/>
                      <a:pt x="14676" y="46788"/>
                      <a:pt x="32769" y="46788"/>
                    </a:cubicBezTo>
                    <a:cubicBezTo>
                      <a:pt x="50863" y="46788"/>
                      <a:pt x="65539" y="46005"/>
                      <a:pt x="65539" y="45040"/>
                    </a:cubicBezTo>
                    <a:cubicBezTo>
                      <a:pt x="65539" y="44075"/>
                      <a:pt x="50863" y="43292"/>
                      <a:pt x="32769" y="43292"/>
                    </a:cubicBezTo>
                    <a:close/>
                    <a:moveTo>
                      <a:pt x="435752" y="43292"/>
                    </a:moveTo>
                    <a:cubicBezTo>
                      <a:pt x="417658" y="43292"/>
                      <a:pt x="402983" y="44075"/>
                      <a:pt x="402983" y="45040"/>
                    </a:cubicBezTo>
                    <a:cubicBezTo>
                      <a:pt x="402983" y="46005"/>
                      <a:pt x="417658" y="46788"/>
                      <a:pt x="435752" y="46788"/>
                    </a:cubicBezTo>
                    <a:cubicBezTo>
                      <a:pt x="453845" y="46788"/>
                      <a:pt x="468521" y="46005"/>
                      <a:pt x="468521" y="45040"/>
                    </a:cubicBezTo>
                    <a:cubicBezTo>
                      <a:pt x="468521" y="44075"/>
                      <a:pt x="453846" y="43292"/>
                      <a:pt x="435752" y="43292"/>
                    </a:cubicBezTo>
                    <a:close/>
                    <a:moveTo>
                      <a:pt x="838735" y="43292"/>
                    </a:moveTo>
                    <a:cubicBezTo>
                      <a:pt x="820641" y="43292"/>
                      <a:pt x="805965" y="44075"/>
                      <a:pt x="805965" y="45040"/>
                    </a:cubicBezTo>
                    <a:cubicBezTo>
                      <a:pt x="805965" y="46005"/>
                      <a:pt x="820641" y="46788"/>
                      <a:pt x="838735" y="46788"/>
                    </a:cubicBezTo>
                    <a:cubicBezTo>
                      <a:pt x="856828" y="46788"/>
                      <a:pt x="871504" y="46005"/>
                      <a:pt x="871504" y="45040"/>
                    </a:cubicBezTo>
                    <a:cubicBezTo>
                      <a:pt x="871504" y="44075"/>
                      <a:pt x="856828" y="43292"/>
                      <a:pt x="838735" y="43292"/>
                    </a:cubicBezTo>
                    <a:close/>
                    <a:moveTo>
                      <a:pt x="1241717" y="43292"/>
                    </a:moveTo>
                    <a:cubicBezTo>
                      <a:pt x="1223624" y="43292"/>
                      <a:pt x="1208948" y="44075"/>
                      <a:pt x="1208948" y="45040"/>
                    </a:cubicBezTo>
                    <a:cubicBezTo>
                      <a:pt x="1208948" y="46005"/>
                      <a:pt x="1223624" y="46788"/>
                      <a:pt x="1241717" y="46788"/>
                    </a:cubicBezTo>
                    <a:cubicBezTo>
                      <a:pt x="1259811" y="46788"/>
                      <a:pt x="1274487" y="46005"/>
                      <a:pt x="1274487" y="45040"/>
                    </a:cubicBezTo>
                    <a:cubicBezTo>
                      <a:pt x="1274487" y="44075"/>
                      <a:pt x="1259811" y="43292"/>
                      <a:pt x="1241717" y="43292"/>
                    </a:cubicBezTo>
                    <a:close/>
                    <a:moveTo>
                      <a:pt x="32769" y="64936"/>
                    </a:moveTo>
                    <a:cubicBezTo>
                      <a:pt x="14676" y="64936"/>
                      <a:pt x="0" y="65718"/>
                      <a:pt x="0" y="66683"/>
                    </a:cubicBezTo>
                    <a:cubicBezTo>
                      <a:pt x="0" y="67648"/>
                      <a:pt x="14676" y="68431"/>
                      <a:pt x="32769" y="68431"/>
                    </a:cubicBezTo>
                    <a:cubicBezTo>
                      <a:pt x="50863" y="68431"/>
                      <a:pt x="65539" y="67648"/>
                      <a:pt x="65539" y="66683"/>
                    </a:cubicBezTo>
                    <a:cubicBezTo>
                      <a:pt x="65539" y="65718"/>
                      <a:pt x="50863" y="64936"/>
                      <a:pt x="32769" y="64936"/>
                    </a:cubicBezTo>
                    <a:close/>
                    <a:moveTo>
                      <a:pt x="435752" y="64936"/>
                    </a:moveTo>
                    <a:cubicBezTo>
                      <a:pt x="417658" y="64936"/>
                      <a:pt x="402983" y="65718"/>
                      <a:pt x="402983" y="66683"/>
                    </a:cubicBezTo>
                    <a:cubicBezTo>
                      <a:pt x="402983" y="67648"/>
                      <a:pt x="417658" y="68431"/>
                      <a:pt x="435752" y="68431"/>
                    </a:cubicBezTo>
                    <a:cubicBezTo>
                      <a:pt x="453845" y="68431"/>
                      <a:pt x="468521" y="67648"/>
                      <a:pt x="468521" y="66683"/>
                    </a:cubicBezTo>
                    <a:cubicBezTo>
                      <a:pt x="468521" y="65718"/>
                      <a:pt x="453846" y="64936"/>
                      <a:pt x="435752" y="64936"/>
                    </a:cubicBezTo>
                    <a:close/>
                    <a:moveTo>
                      <a:pt x="838735" y="64936"/>
                    </a:moveTo>
                    <a:cubicBezTo>
                      <a:pt x="820641" y="64936"/>
                      <a:pt x="805965" y="65718"/>
                      <a:pt x="805965" y="66683"/>
                    </a:cubicBezTo>
                    <a:cubicBezTo>
                      <a:pt x="805965" y="67648"/>
                      <a:pt x="820641" y="68431"/>
                      <a:pt x="838735" y="68431"/>
                    </a:cubicBezTo>
                    <a:cubicBezTo>
                      <a:pt x="856828" y="68431"/>
                      <a:pt x="871504" y="67648"/>
                      <a:pt x="871504" y="66683"/>
                    </a:cubicBezTo>
                    <a:cubicBezTo>
                      <a:pt x="871504" y="65718"/>
                      <a:pt x="856828" y="64936"/>
                      <a:pt x="838735" y="64936"/>
                    </a:cubicBezTo>
                    <a:close/>
                    <a:moveTo>
                      <a:pt x="1241717" y="64936"/>
                    </a:moveTo>
                    <a:cubicBezTo>
                      <a:pt x="1223624" y="64936"/>
                      <a:pt x="1208948" y="65718"/>
                      <a:pt x="1208948" y="66683"/>
                    </a:cubicBezTo>
                    <a:cubicBezTo>
                      <a:pt x="1208948" y="67648"/>
                      <a:pt x="1223624" y="68431"/>
                      <a:pt x="1241717" y="68431"/>
                    </a:cubicBezTo>
                    <a:cubicBezTo>
                      <a:pt x="1259811" y="68431"/>
                      <a:pt x="1274487" y="67648"/>
                      <a:pt x="1274487" y="66683"/>
                    </a:cubicBezTo>
                    <a:cubicBezTo>
                      <a:pt x="1274487" y="65718"/>
                      <a:pt x="1259811" y="64936"/>
                      <a:pt x="1241717" y="64936"/>
                    </a:cubicBezTo>
                    <a:close/>
                  </a:path>
                </a:pathLst>
              </a:custGeom>
              <a:solidFill>
                <a:srgbClr val="FFFFFF"/>
              </a:solidFill>
            </p:spPr>
          </p:sp>
        </p:grpSp>
      </p:grpSp>
      <p:sp>
        <p:nvSpPr>
          <p:cNvPr id="12" name="TextBox 12"/>
          <p:cNvSpPr txBox="1"/>
          <p:nvPr/>
        </p:nvSpPr>
        <p:spPr>
          <a:xfrm>
            <a:off x="15875034" y="8995410"/>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88794" y="1028700"/>
            <a:ext cx="2493516" cy="2493516"/>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4914367" y="5471794"/>
            <a:ext cx="2492834" cy="2492834"/>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8075630" y="1028700"/>
            <a:ext cx="2493516" cy="2493516"/>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427969" y="5471794"/>
            <a:ext cx="2492834" cy="2492834"/>
          </a:xfrm>
          <a:prstGeom prst="rect">
            <a:avLst/>
          </a:prstGeom>
        </p:spPr>
      </p:pic>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4247847" y="1028700"/>
            <a:ext cx="2493516" cy="2493516"/>
          </a:xfrm>
          <a:prstGeom prst="rect">
            <a:avLst/>
          </a:prstGeom>
        </p:spPr>
      </p:pic>
      <p:grpSp>
        <p:nvGrpSpPr>
          <p:cNvPr id="7" name="Group 7"/>
          <p:cNvGrpSpPr>
            <a:grpSpLocks noChangeAspect="1"/>
          </p:cNvGrpSpPr>
          <p:nvPr/>
        </p:nvGrpSpPr>
        <p:grpSpPr>
          <a:xfrm>
            <a:off x="5219557" y="5776987"/>
            <a:ext cx="1882454" cy="1882447"/>
            <a:chOff x="0" y="0"/>
            <a:chExt cx="6350000" cy="6349975"/>
          </a:xfrm>
        </p:grpSpPr>
        <p:sp>
          <p:nvSpPr>
            <p:cNvPr id="8" name="Freeform 8"/>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alphaModFix amt="80000"/>
              </a:blip>
              <a:stretch>
                <a:fillRect/>
              </a:stretch>
            </a:blipFill>
          </p:spPr>
        </p:sp>
      </p:grpSp>
      <p:grpSp>
        <p:nvGrpSpPr>
          <p:cNvPr id="9" name="Group 9"/>
          <p:cNvGrpSpPr>
            <a:grpSpLocks noChangeAspect="1"/>
          </p:cNvGrpSpPr>
          <p:nvPr/>
        </p:nvGrpSpPr>
        <p:grpSpPr>
          <a:xfrm>
            <a:off x="8380903" y="1333977"/>
            <a:ext cx="1882969" cy="1882961"/>
            <a:chOff x="0" y="0"/>
            <a:chExt cx="6350000" cy="6349975"/>
          </a:xfrm>
        </p:grpSpPr>
        <p:sp>
          <p:nvSpPr>
            <p:cNvPr id="10" name="Freeform 10"/>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alphaModFix amt="80000"/>
              </a:blip>
              <a:stretch>
                <a:fillRect/>
              </a:stretch>
            </a:blipFill>
          </p:spPr>
        </p:sp>
      </p:grpSp>
      <p:grpSp>
        <p:nvGrpSpPr>
          <p:cNvPr id="11" name="Group 11"/>
          <p:cNvGrpSpPr>
            <a:grpSpLocks noChangeAspect="1"/>
          </p:cNvGrpSpPr>
          <p:nvPr/>
        </p:nvGrpSpPr>
        <p:grpSpPr>
          <a:xfrm>
            <a:off x="11733159" y="5776987"/>
            <a:ext cx="1882454" cy="1882447"/>
            <a:chOff x="0" y="0"/>
            <a:chExt cx="6350000" cy="6349975"/>
          </a:xfrm>
        </p:grpSpPr>
        <p:sp>
          <p:nvSpPr>
            <p:cNvPr id="12" name="Freeform 12"/>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alphaModFix amt="80000"/>
              </a:blip>
              <a:stretch>
                <a:fillRect/>
              </a:stretch>
            </a:blipFill>
          </p:spPr>
        </p:sp>
      </p:grpSp>
      <p:grpSp>
        <p:nvGrpSpPr>
          <p:cNvPr id="13" name="Group 13"/>
          <p:cNvGrpSpPr>
            <a:grpSpLocks noChangeAspect="1"/>
          </p:cNvGrpSpPr>
          <p:nvPr/>
        </p:nvGrpSpPr>
        <p:grpSpPr>
          <a:xfrm>
            <a:off x="14553120" y="1333977"/>
            <a:ext cx="1882969" cy="1882961"/>
            <a:chOff x="0" y="0"/>
            <a:chExt cx="6350000" cy="6349975"/>
          </a:xfrm>
        </p:grpSpPr>
        <p:sp>
          <p:nvSpPr>
            <p:cNvPr id="14" name="Freeform 14"/>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alphaModFix amt="80000"/>
              </a:blip>
              <a:stretch>
                <a:fillRect/>
              </a:stretch>
            </a:blipFill>
          </p:spPr>
        </p:sp>
      </p:grpSp>
      <p:sp>
        <p:nvSpPr>
          <p:cNvPr id="15" name="TextBox 15"/>
          <p:cNvSpPr txBox="1"/>
          <p:nvPr/>
        </p:nvSpPr>
        <p:spPr>
          <a:xfrm>
            <a:off x="1840621" y="3642831"/>
            <a:ext cx="1989863" cy="1231126"/>
          </a:xfrm>
          <a:prstGeom prst="rect">
            <a:avLst/>
          </a:prstGeom>
        </p:spPr>
        <p:txBody>
          <a:bodyPr lIns="0" tIns="0" rIns="0" bIns="0" rtlCol="0" anchor="t">
            <a:spAutoFit/>
          </a:bodyPr>
          <a:lstStyle/>
          <a:p>
            <a:pPr marL="0" lvl="0" indent="0" algn="ctr">
              <a:lnSpc>
                <a:spcPts val="4954"/>
              </a:lnSpc>
              <a:spcBef>
                <a:spcPct val="0"/>
              </a:spcBef>
            </a:pPr>
            <a:r>
              <a:rPr lang="en-US" sz="3538">
                <a:solidFill>
                  <a:srgbClr val="FFFFFF"/>
                </a:solidFill>
                <a:latin typeface="Roboto"/>
              </a:rPr>
              <a:t>HÜSEYİN ENGİN</a:t>
            </a:r>
          </a:p>
        </p:txBody>
      </p:sp>
      <p:sp>
        <p:nvSpPr>
          <p:cNvPr id="16" name="TextBox 16"/>
          <p:cNvSpPr txBox="1"/>
          <p:nvPr/>
        </p:nvSpPr>
        <p:spPr>
          <a:xfrm>
            <a:off x="5219557" y="8180873"/>
            <a:ext cx="1941281" cy="1034650"/>
          </a:xfrm>
          <a:prstGeom prst="rect">
            <a:avLst/>
          </a:prstGeom>
        </p:spPr>
        <p:txBody>
          <a:bodyPr lIns="0" tIns="0" rIns="0" bIns="0" rtlCol="0" anchor="t">
            <a:spAutoFit/>
          </a:bodyPr>
          <a:lstStyle/>
          <a:p>
            <a:pPr marL="0" lvl="0" indent="0" algn="ctr">
              <a:lnSpc>
                <a:spcPts val="4152"/>
              </a:lnSpc>
              <a:spcBef>
                <a:spcPct val="0"/>
              </a:spcBef>
            </a:pPr>
            <a:r>
              <a:rPr lang="en-US" sz="2965">
                <a:solidFill>
                  <a:srgbClr val="FFFFFF"/>
                </a:solidFill>
                <a:latin typeface="Roboto"/>
              </a:rPr>
              <a:t>MUSTAFA ATEŞ</a:t>
            </a:r>
          </a:p>
        </p:txBody>
      </p:sp>
      <p:sp>
        <p:nvSpPr>
          <p:cNvPr id="17" name="TextBox 17"/>
          <p:cNvSpPr txBox="1"/>
          <p:nvPr/>
        </p:nvSpPr>
        <p:spPr>
          <a:xfrm>
            <a:off x="8316832" y="3715323"/>
            <a:ext cx="2011111" cy="2231544"/>
          </a:xfrm>
          <a:prstGeom prst="rect">
            <a:avLst/>
          </a:prstGeom>
        </p:spPr>
        <p:txBody>
          <a:bodyPr lIns="0" tIns="0" rIns="0" bIns="0" rtlCol="0" anchor="t">
            <a:spAutoFit/>
          </a:bodyPr>
          <a:lstStyle/>
          <a:p>
            <a:pPr marL="0" lvl="0" indent="0" algn="ctr">
              <a:lnSpc>
                <a:spcPts val="5981"/>
              </a:lnSpc>
              <a:spcBef>
                <a:spcPct val="0"/>
              </a:spcBef>
            </a:pPr>
            <a:r>
              <a:rPr lang="en-US" sz="4272">
                <a:solidFill>
                  <a:srgbClr val="FFFFFF"/>
                </a:solidFill>
                <a:latin typeface="Roboto"/>
              </a:rPr>
              <a:t>KAĞAN CAN ŞİT</a:t>
            </a:r>
          </a:p>
        </p:txBody>
      </p:sp>
      <p:sp>
        <p:nvSpPr>
          <p:cNvPr id="18" name="TextBox 18"/>
          <p:cNvSpPr txBox="1"/>
          <p:nvPr/>
        </p:nvSpPr>
        <p:spPr>
          <a:xfrm>
            <a:off x="11840900" y="8171348"/>
            <a:ext cx="1666971" cy="1231970"/>
          </a:xfrm>
          <a:prstGeom prst="rect">
            <a:avLst/>
          </a:prstGeom>
        </p:spPr>
        <p:txBody>
          <a:bodyPr lIns="0" tIns="0" rIns="0" bIns="0" rtlCol="0" anchor="t">
            <a:spAutoFit/>
          </a:bodyPr>
          <a:lstStyle/>
          <a:p>
            <a:pPr marL="0" lvl="0" indent="0" algn="ctr">
              <a:lnSpc>
                <a:spcPts val="4957"/>
              </a:lnSpc>
              <a:spcBef>
                <a:spcPct val="0"/>
              </a:spcBef>
            </a:pPr>
            <a:r>
              <a:rPr lang="en-US" sz="3541">
                <a:solidFill>
                  <a:srgbClr val="FFFFFF"/>
                </a:solidFill>
                <a:latin typeface="Roboto"/>
              </a:rPr>
              <a:t>BARAN YALÇIN</a:t>
            </a:r>
          </a:p>
        </p:txBody>
      </p:sp>
      <p:sp>
        <p:nvSpPr>
          <p:cNvPr id="19" name="TextBox 19"/>
          <p:cNvSpPr txBox="1"/>
          <p:nvPr/>
        </p:nvSpPr>
        <p:spPr>
          <a:xfrm>
            <a:off x="14604169" y="3734373"/>
            <a:ext cx="1780871" cy="1301416"/>
          </a:xfrm>
          <a:prstGeom prst="rect">
            <a:avLst/>
          </a:prstGeom>
        </p:spPr>
        <p:txBody>
          <a:bodyPr lIns="0" tIns="0" rIns="0" bIns="0" rtlCol="0" anchor="t">
            <a:spAutoFit/>
          </a:bodyPr>
          <a:lstStyle/>
          <a:p>
            <a:pPr marL="0" lvl="0" indent="0" algn="ctr">
              <a:lnSpc>
                <a:spcPts val="5296"/>
              </a:lnSpc>
              <a:spcBef>
                <a:spcPct val="0"/>
              </a:spcBef>
            </a:pPr>
            <a:r>
              <a:rPr lang="en-US" sz="3783">
                <a:solidFill>
                  <a:srgbClr val="FFFFFF"/>
                </a:solidFill>
                <a:latin typeface="Roboto"/>
              </a:rPr>
              <a:t>AHMET AYDIN</a:t>
            </a:r>
          </a:p>
        </p:txBody>
      </p:sp>
      <p:grpSp>
        <p:nvGrpSpPr>
          <p:cNvPr id="20" name="Group 20"/>
          <p:cNvGrpSpPr>
            <a:grpSpLocks noChangeAspect="1"/>
          </p:cNvGrpSpPr>
          <p:nvPr/>
        </p:nvGrpSpPr>
        <p:grpSpPr>
          <a:xfrm>
            <a:off x="1894068" y="1333977"/>
            <a:ext cx="1882969" cy="1882961"/>
            <a:chOff x="0" y="0"/>
            <a:chExt cx="6350000" cy="6349975"/>
          </a:xfrm>
        </p:grpSpPr>
        <p:sp>
          <p:nvSpPr>
            <p:cNvPr id="21" name="Freeform 21"/>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8">
                <a:alphaModFix amt="80000"/>
              </a:blip>
              <a:stretch>
                <a:fillRect/>
              </a:stretch>
            </a:blipFill>
          </p:spPr>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sp>
        <p:nvSpPr>
          <p:cNvPr id="2" name="TextBox 2"/>
          <p:cNvSpPr txBox="1"/>
          <p:nvPr/>
        </p:nvSpPr>
        <p:spPr>
          <a:xfrm>
            <a:off x="2585410" y="2921000"/>
            <a:ext cx="13117180" cy="5480050"/>
          </a:xfrm>
          <a:prstGeom prst="rect">
            <a:avLst/>
          </a:prstGeom>
        </p:spPr>
        <p:txBody>
          <a:bodyPr lIns="0" tIns="0" rIns="0" bIns="0" rtlCol="0" anchor="t">
            <a:spAutoFit/>
          </a:bodyPr>
          <a:lstStyle/>
          <a:p>
            <a:pPr algn="ctr">
              <a:lnSpc>
                <a:spcPts val="14299"/>
              </a:lnSpc>
            </a:pPr>
            <a:r>
              <a:rPr lang="en-US" sz="12999">
                <a:solidFill>
                  <a:srgbClr val="FFFFFF"/>
                </a:solidFill>
                <a:latin typeface="Roboto Bold"/>
              </a:rPr>
              <a:t>| DSS | </a:t>
            </a:r>
          </a:p>
          <a:p>
            <a:pPr algn="ctr">
              <a:lnSpc>
                <a:spcPts val="14299"/>
              </a:lnSpc>
            </a:pPr>
            <a:r>
              <a:rPr lang="en-US" sz="12999">
                <a:solidFill>
                  <a:srgbClr val="FFFFFF"/>
                </a:solidFill>
                <a:latin typeface="Roboto Bold"/>
              </a:rPr>
              <a:t>Data Stroge Sell Nedir?</a:t>
            </a:r>
          </a:p>
        </p:txBody>
      </p:sp>
      <p:grpSp>
        <p:nvGrpSpPr>
          <p:cNvPr id="3" name="Group 3"/>
          <p:cNvGrpSpPr/>
          <p:nvPr/>
        </p:nvGrpSpPr>
        <p:grpSpPr>
          <a:xfrm rot="-5400000">
            <a:off x="1633955" y="423445"/>
            <a:ext cx="285750" cy="1496260"/>
            <a:chOff x="0" y="0"/>
            <a:chExt cx="381000" cy="1995013"/>
          </a:xfrm>
        </p:grpSpPr>
        <p:grpSp>
          <p:nvGrpSpPr>
            <p:cNvPr id="4" name="Group 4"/>
            <p:cNvGrpSpPr/>
            <p:nvPr/>
          </p:nvGrpSpPr>
          <p:grpSpPr>
            <a:xfrm>
              <a:off x="0" y="0"/>
              <a:ext cx="381000" cy="381000"/>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6" name="Group 6"/>
            <p:cNvGrpSpPr/>
            <p:nvPr/>
          </p:nvGrpSpPr>
          <p:grpSpPr>
            <a:xfrm rot="-5400000">
              <a:off x="-740478" y="1014032"/>
              <a:ext cx="1861955" cy="100008"/>
              <a:chOff x="0" y="0"/>
              <a:chExt cx="2036572" cy="2050923"/>
            </a:xfrm>
          </p:grpSpPr>
          <p:sp>
            <p:nvSpPr>
              <p:cNvPr id="7" name="Freeform 7"/>
              <p:cNvSpPr/>
              <p:nvPr/>
            </p:nvSpPr>
            <p:spPr>
              <a:xfrm>
                <a:off x="0" y="0"/>
                <a:ext cx="1274487" cy="68431"/>
              </a:xfrm>
              <a:custGeom>
                <a:avLst/>
                <a:gdLst/>
                <a:ahLst/>
                <a:cxnLst/>
                <a:rect l="l" t="t" r="r" b="b"/>
                <a:pathLst>
                  <a:path w="1274487" h="68431">
                    <a:moveTo>
                      <a:pt x="65539" y="1748"/>
                    </a:moveTo>
                    <a:cubicBezTo>
                      <a:pt x="65539" y="2713"/>
                      <a:pt x="50863" y="3496"/>
                      <a:pt x="32769" y="3496"/>
                    </a:cubicBezTo>
                    <a:cubicBezTo>
                      <a:pt x="14676" y="3496"/>
                      <a:pt x="0" y="2713"/>
                      <a:pt x="0" y="1748"/>
                    </a:cubicBezTo>
                    <a:cubicBezTo>
                      <a:pt x="0" y="783"/>
                      <a:pt x="14676" y="0"/>
                      <a:pt x="32769" y="0"/>
                    </a:cubicBezTo>
                    <a:cubicBezTo>
                      <a:pt x="50863" y="0"/>
                      <a:pt x="65539" y="783"/>
                      <a:pt x="65539" y="1748"/>
                    </a:cubicBezTo>
                    <a:close/>
                    <a:moveTo>
                      <a:pt x="435752" y="0"/>
                    </a:moveTo>
                    <a:cubicBezTo>
                      <a:pt x="417658" y="0"/>
                      <a:pt x="402983" y="783"/>
                      <a:pt x="402983" y="1748"/>
                    </a:cubicBezTo>
                    <a:cubicBezTo>
                      <a:pt x="402983" y="2713"/>
                      <a:pt x="417658" y="3496"/>
                      <a:pt x="435752" y="3496"/>
                    </a:cubicBezTo>
                    <a:cubicBezTo>
                      <a:pt x="453845" y="3496"/>
                      <a:pt x="468521" y="2713"/>
                      <a:pt x="468521" y="1748"/>
                    </a:cubicBezTo>
                    <a:cubicBezTo>
                      <a:pt x="468521" y="783"/>
                      <a:pt x="453846" y="0"/>
                      <a:pt x="435752" y="0"/>
                    </a:cubicBezTo>
                    <a:close/>
                    <a:moveTo>
                      <a:pt x="838735" y="0"/>
                    </a:moveTo>
                    <a:cubicBezTo>
                      <a:pt x="820641" y="0"/>
                      <a:pt x="805965" y="783"/>
                      <a:pt x="805965" y="1748"/>
                    </a:cubicBezTo>
                    <a:cubicBezTo>
                      <a:pt x="805965" y="2713"/>
                      <a:pt x="820641" y="3496"/>
                      <a:pt x="838735" y="3496"/>
                    </a:cubicBezTo>
                    <a:cubicBezTo>
                      <a:pt x="856828" y="3496"/>
                      <a:pt x="871504" y="2713"/>
                      <a:pt x="871504" y="1748"/>
                    </a:cubicBezTo>
                    <a:cubicBezTo>
                      <a:pt x="871504" y="783"/>
                      <a:pt x="856828" y="0"/>
                      <a:pt x="838735" y="0"/>
                    </a:cubicBezTo>
                    <a:close/>
                    <a:moveTo>
                      <a:pt x="1241717" y="3496"/>
                    </a:moveTo>
                    <a:cubicBezTo>
                      <a:pt x="1259811" y="3496"/>
                      <a:pt x="1274487" y="2713"/>
                      <a:pt x="1274487" y="1748"/>
                    </a:cubicBezTo>
                    <a:cubicBezTo>
                      <a:pt x="1274487" y="783"/>
                      <a:pt x="1259811" y="0"/>
                      <a:pt x="1241717" y="0"/>
                    </a:cubicBezTo>
                    <a:cubicBezTo>
                      <a:pt x="1223624" y="0"/>
                      <a:pt x="1208948" y="783"/>
                      <a:pt x="1208948" y="1748"/>
                    </a:cubicBezTo>
                    <a:cubicBezTo>
                      <a:pt x="1208948" y="2713"/>
                      <a:pt x="1223624" y="3496"/>
                      <a:pt x="1241717" y="3496"/>
                    </a:cubicBezTo>
                    <a:close/>
                    <a:moveTo>
                      <a:pt x="32769" y="21643"/>
                    </a:moveTo>
                    <a:cubicBezTo>
                      <a:pt x="14676" y="21643"/>
                      <a:pt x="0" y="22426"/>
                      <a:pt x="0" y="23391"/>
                    </a:cubicBezTo>
                    <a:cubicBezTo>
                      <a:pt x="0" y="24356"/>
                      <a:pt x="14676" y="25139"/>
                      <a:pt x="32769" y="25139"/>
                    </a:cubicBezTo>
                    <a:cubicBezTo>
                      <a:pt x="50863" y="25139"/>
                      <a:pt x="65539" y="24356"/>
                      <a:pt x="65539" y="23391"/>
                    </a:cubicBezTo>
                    <a:cubicBezTo>
                      <a:pt x="65539" y="22426"/>
                      <a:pt x="50863" y="21643"/>
                      <a:pt x="32769" y="21643"/>
                    </a:cubicBezTo>
                    <a:close/>
                    <a:moveTo>
                      <a:pt x="435752" y="21643"/>
                    </a:moveTo>
                    <a:cubicBezTo>
                      <a:pt x="417658" y="21643"/>
                      <a:pt x="402983" y="22426"/>
                      <a:pt x="402983" y="23391"/>
                    </a:cubicBezTo>
                    <a:cubicBezTo>
                      <a:pt x="402983" y="24356"/>
                      <a:pt x="417658" y="25139"/>
                      <a:pt x="435752" y="25139"/>
                    </a:cubicBezTo>
                    <a:cubicBezTo>
                      <a:pt x="453845" y="25139"/>
                      <a:pt x="468521" y="24356"/>
                      <a:pt x="468521" y="23391"/>
                    </a:cubicBezTo>
                    <a:cubicBezTo>
                      <a:pt x="468521" y="22426"/>
                      <a:pt x="453846" y="21643"/>
                      <a:pt x="435752" y="21643"/>
                    </a:cubicBezTo>
                    <a:close/>
                    <a:moveTo>
                      <a:pt x="838735" y="21643"/>
                    </a:moveTo>
                    <a:cubicBezTo>
                      <a:pt x="820641" y="21643"/>
                      <a:pt x="805965" y="22426"/>
                      <a:pt x="805965" y="23391"/>
                    </a:cubicBezTo>
                    <a:cubicBezTo>
                      <a:pt x="805965" y="24356"/>
                      <a:pt x="820641" y="25139"/>
                      <a:pt x="838735" y="25139"/>
                    </a:cubicBezTo>
                    <a:cubicBezTo>
                      <a:pt x="856828" y="25139"/>
                      <a:pt x="871504" y="24356"/>
                      <a:pt x="871504" y="23391"/>
                    </a:cubicBezTo>
                    <a:cubicBezTo>
                      <a:pt x="871504" y="22426"/>
                      <a:pt x="856828" y="21643"/>
                      <a:pt x="838735" y="21643"/>
                    </a:cubicBezTo>
                    <a:close/>
                    <a:moveTo>
                      <a:pt x="1241717" y="21643"/>
                    </a:moveTo>
                    <a:cubicBezTo>
                      <a:pt x="1223624" y="21643"/>
                      <a:pt x="1208948" y="22426"/>
                      <a:pt x="1208948" y="23391"/>
                    </a:cubicBezTo>
                    <a:cubicBezTo>
                      <a:pt x="1208948" y="24356"/>
                      <a:pt x="1223624" y="25139"/>
                      <a:pt x="1241717" y="25139"/>
                    </a:cubicBezTo>
                    <a:cubicBezTo>
                      <a:pt x="1259811" y="25139"/>
                      <a:pt x="1274487" y="24356"/>
                      <a:pt x="1274487" y="23391"/>
                    </a:cubicBezTo>
                    <a:cubicBezTo>
                      <a:pt x="1274487" y="22426"/>
                      <a:pt x="1259811" y="21643"/>
                      <a:pt x="1241717" y="21643"/>
                    </a:cubicBezTo>
                    <a:close/>
                    <a:moveTo>
                      <a:pt x="32769" y="43292"/>
                    </a:moveTo>
                    <a:cubicBezTo>
                      <a:pt x="14676" y="43292"/>
                      <a:pt x="0" y="44075"/>
                      <a:pt x="0" y="45040"/>
                    </a:cubicBezTo>
                    <a:cubicBezTo>
                      <a:pt x="0" y="46005"/>
                      <a:pt x="14676" y="46788"/>
                      <a:pt x="32769" y="46788"/>
                    </a:cubicBezTo>
                    <a:cubicBezTo>
                      <a:pt x="50863" y="46788"/>
                      <a:pt x="65539" y="46005"/>
                      <a:pt x="65539" y="45040"/>
                    </a:cubicBezTo>
                    <a:cubicBezTo>
                      <a:pt x="65539" y="44075"/>
                      <a:pt x="50863" y="43292"/>
                      <a:pt x="32769" y="43292"/>
                    </a:cubicBezTo>
                    <a:close/>
                    <a:moveTo>
                      <a:pt x="435752" y="43292"/>
                    </a:moveTo>
                    <a:cubicBezTo>
                      <a:pt x="417658" y="43292"/>
                      <a:pt x="402983" y="44075"/>
                      <a:pt x="402983" y="45040"/>
                    </a:cubicBezTo>
                    <a:cubicBezTo>
                      <a:pt x="402983" y="46005"/>
                      <a:pt x="417658" y="46788"/>
                      <a:pt x="435752" y="46788"/>
                    </a:cubicBezTo>
                    <a:cubicBezTo>
                      <a:pt x="453845" y="46788"/>
                      <a:pt x="468521" y="46005"/>
                      <a:pt x="468521" y="45040"/>
                    </a:cubicBezTo>
                    <a:cubicBezTo>
                      <a:pt x="468521" y="44075"/>
                      <a:pt x="453846" y="43292"/>
                      <a:pt x="435752" y="43292"/>
                    </a:cubicBezTo>
                    <a:close/>
                    <a:moveTo>
                      <a:pt x="838735" y="43292"/>
                    </a:moveTo>
                    <a:cubicBezTo>
                      <a:pt x="820641" y="43292"/>
                      <a:pt x="805965" y="44075"/>
                      <a:pt x="805965" y="45040"/>
                    </a:cubicBezTo>
                    <a:cubicBezTo>
                      <a:pt x="805965" y="46005"/>
                      <a:pt x="820641" y="46788"/>
                      <a:pt x="838735" y="46788"/>
                    </a:cubicBezTo>
                    <a:cubicBezTo>
                      <a:pt x="856828" y="46788"/>
                      <a:pt x="871504" y="46005"/>
                      <a:pt x="871504" y="45040"/>
                    </a:cubicBezTo>
                    <a:cubicBezTo>
                      <a:pt x="871504" y="44075"/>
                      <a:pt x="856828" y="43292"/>
                      <a:pt x="838735" y="43292"/>
                    </a:cubicBezTo>
                    <a:close/>
                    <a:moveTo>
                      <a:pt x="1241717" y="43292"/>
                    </a:moveTo>
                    <a:cubicBezTo>
                      <a:pt x="1223624" y="43292"/>
                      <a:pt x="1208948" y="44075"/>
                      <a:pt x="1208948" y="45040"/>
                    </a:cubicBezTo>
                    <a:cubicBezTo>
                      <a:pt x="1208948" y="46005"/>
                      <a:pt x="1223624" y="46788"/>
                      <a:pt x="1241717" y="46788"/>
                    </a:cubicBezTo>
                    <a:cubicBezTo>
                      <a:pt x="1259811" y="46788"/>
                      <a:pt x="1274487" y="46005"/>
                      <a:pt x="1274487" y="45040"/>
                    </a:cubicBezTo>
                    <a:cubicBezTo>
                      <a:pt x="1274487" y="44075"/>
                      <a:pt x="1259811" y="43292"/>
                      <a:pt x="1241717" y="43292"/>
                    </a:cubicBezTo>
                    <a:close/>
                    <a:moveTo>
                      <a:pt x="32769" y="64936"/>
                    </a:moveTo>
                    <a:cubicBezTo>
                      <a:pt x="14676" y="64936"/>
                      <a:pt x="0" y="65718"/>
                      <a:pt x="0" y="66683"/>
                    </a:cubicBezTo>
                    <a:cubicBezTo>
                      <a:pt x="0" y="67648"/>
                      <a:pt x="14676" y="68431"/>
                      <a:pt x="32769" y="68431"/>
                    </a:cubicBezTo>
                    <a:cubicBezTo>
                      <a:pt x="50863" y="68431"/>
                      <a:pt x="65539" y="67648"/>
                      <a:pt x="65539" y="66683"/>
                    </a:cubicBezTo>
                    <a:cubicBezTo>
                      <a:pt x="65539" y="65718"/>
                      <a:pt x="50863" y="64936"/>
                      <a:pt x="32769" y="64936"/>
                    </a:cubicBezTo>
                    <a:close/>
                    <a:moveTo>
                      <a:pt x="435752" y="64936"/>
                    </a:moveTo>
                    <a:cubicBezTo>
                      <a:pt x="417658" y="64936"/>
                      <a:pt x="402983" y="65718"/>
                      <a:pt x="402983" y="66683"/>
                    </a:cubicBezTo>
                    <a:cubicBezTo>
                      <a:pt x="402983" y="67648"/>
                      <a:pt x="417658" y="68431"/>
                      <a:pt x="435752" y="68431"/>
                    </a:cubicBezTo>
                    <a:cubicBezTo>
                      <a:pt x="453845" y="68431"/>
                      <a:pt x="468521" y="67648"/>
                      <a:pt x="468521" y="66683"/>
                    </a:cubicBezTo>
                    <a:cubicBezTo>
                      <a:pt x="468521" y="65718"/>
                      <a:pt x="453846" y="64936"/>
                      <a:pt x="435752" y="64936"/>
                    </a:cubicBezTo>
                    <a:close/>
                    <a:moveTo>
                      <a:pt x="838735" y="64936"/>
                    </a:moveTo>
                    <a:cubicBezTo>
                      <a:pt x="820641" y="64936"/>
                      <a:pt x="805965" y="65718"/>
                      <a:pt x="805965" y="66683"/>
                    </a:cubicBezTo>
                    <a:cubicBezTo>
                      <a:pt x="805965" y="67648"/>
                      <a:pt x="820641" y="68431"/>
                      <a:pt x="838735" y="68431"/>
                    </a:cubicBezTo>
                    <a:cubicBezTo>
                      <a:pt x="856828" y="68431"/>
                      <a:pt x="871504" y="67648"/>
                      <a:pt x="871504" y="66683"/>
                    </a:cubicBezTo>
                    <a:cubicBezTo>
                      <a:pt x="871504" y="65718"/>
                      <a:pt x="856828" y="64936"/>
                      <a:pt x="838735" y="64936"/>
                    </a:cubicBezTo>
                    <a:close/>
                    <a:moveTo>
                      <a:pt x="1241717" y="64936"/>
                    </a:moveTo>
                    <a:cubicBezTo>
                      <a:pt x="1223624" y="64936"/>
                      <a:pt x="1208948" y="65718"/>
                      <a:pt x="1208948" y="66683"/>
                    </a:cubicBezTo>
                    <a:cubicBezTo>
                      <a:pt x="1208948" y="67648"/>
                      <a:pt x="1223624" y="68431"/>
                      <a:pt x="1241717" y="68431"/>
                    </a:cubicBezTo>
                    <a:cubicBezTo>
                      <a:pt x="1259811" y="68431"/>
                      <a:pt x="1274487" y="67648"/>
                      <a:pt x="1274487" y="66683"/>
                    </a:cubicBezTo>
                    <a:cubicBezTo>
                      <a:pt x="1274487" y="65718"/>
                      <a:pt x="1259811" y="64936"/>
                      <a:pt x="1241717" y="64936"/>
                    </a:cubicBezTo>
                    <a:close/>
                  </a:path>
                </a:pathLst>
              </a:custGeom>
              <a:solidFill>
                <a:srgbClr val="FFFFFF"/>
              </a:solidFill>
            </p:spPr>
          </p:sp>
        </p:grpSp>
      </p:grpSp>
      <p:sp>
        <p:nvSpPr>
          <p:cNvPr id="8" name="TextBox 8"/>
          <p:cNvSpPr txBox="1"/>
          <p:nvPr/>
        </p:nvSpPr>
        <p:spPr>
          <a:xfrm>
            <a:off x="15875034" y="8995410"/>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sp>
        <p:nvSpPr>
          <p:cNvPr id="2" name="TextBox 2"/>
          <p:cNvSpPr txBox="1"/>
          <p:nvPr/>
        </p:nvSpPr>
        <p:spPr>
          <a:xfrm>
            <a:off x="1028700" y="2152235"/>
            <a:ext cx="16230600" cy="5925380"/>
          </a:xfrm>
          <a:prstGeom prst="rect">
            <a:avLst/>
          </a:prstGeom>
        </p:spPr>
        <p:txBody>
          <a:bodyPr lIns="0" tIns="0" rIns="0" bIns="0" rtlCol="0" anchor="t">
            <a:spAutoFit/>
          </a:bodyPr>
          <a:lstStyle/>
          <a:p>
            <a:pPr algn="ctr">
              <a:lnSpc>
                <a:spcPts val="6740"/>
              </a:lnSpc>
            </a:pPr>
            <a:r>
              <a:rPr lang="en-US" sz="5184">
                <a:solidFill>
                  <a:srgbClr val="FFFFFF"/>
                </a:solidFill>
                <a:latin typeface="Roboto Bold"/>
              </a:rPr>
              <a:t>DSS kişilerin kendi sunucuları veya kişisel cihazları üzerindeki depolama alanlarını kiralayabilecekleri ve kendileri için herhangi bir sunucu alabilecekleri bir alım satım platformudur.</a:t>
            </a:r>
          </a:p>
          <a:p>
            <a:pPr algn="ctr">
              <a:lnSpc>
                <a:spcPts val="6740"/>
              </a:lnSpc>
            </a:pPr>
            <a:r>
              <a:rPr lang="en-US" sz="5184">
                <a:solidFill>
                  <a:srgbClr val="FE0072"/>
                </a:solidFill>
                <a:latin typeface="Roboto Bold"/>
              </a:rPr>
              <a:t>FİKİR</a:t>
            </a:r>
          </a:p>
          <a:p>
            <a:pPr marL="0" lvl="0" indent="0" algn="ctr">
              <a:lnSpc>
                <a:spcPts val="6740"/>
              </a:lnSpc>
            </a:pPr>
            <a:r>
              <a:rPr lang="en-US" sz="5184">
                <a:solidFill>
                  <a:srgbClr val="FFFFFF"/>
                </a:solidFill>
                <a:latin typeface="Roboto Bold"/>
              </a:rPr>
              <a:t>Kullanıcıların blok zinciri güvenliği ile birlikte kendi veri depolamalarını değerlendirmelerini sağlamak</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grpSp>
        <p:nvGrpSpPr>
          <p:cNvPr id="3" name="Group 3"/>
          <p:cNvGrpSpPr/>
          <p:nvPr/>
        </p:nvGrpSpPr>
        <p:grpSpPr>
          <a:xfrm>
            <a:off x="1028700" y="4445267"/>
            <a:ext cx="285750" cy="1396466"/>
            <a:chOff x="0" y="0"/>
            <a:chExt cx="381000" cy="1861955"/>
          </a:xfrm>
        </p:grpSpPr>
        <p:grpSp>
          <p:nvGrpSpPr>
            <p:cNvPr id="4" name="Group 4"/>
            <p:cNvGrpSpPr/>
            <p:nvPr/>
          </p:nvGrpSpPr>
          <p:grpSpPr>
            <a:xfrm>
              <a:off x="0" y="446909"/>
              <a:ext cx="381000" cy="381000"/>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6" name="Group 6"/>
            <p:cNvGrpSpPr/>
            <p:nvPr/>
          </p:nvGrpSpPr>
          <p:grpSpPr>
            <a:xfrm rot="-5400000">
              <a:off x="-740478" y="880974"/>
              <a:ext cx="1861955" cy="100008"/>
              <a:chOff x="0" y="0"/>
              <a:chExt cx="2036572" cy="2050923"/>
            </a:xfrm>
          </p:grpSpPr>
          <p:sp>
            <p:nvSpPr>
              <p:cNvPr id="7" name="Freeform 7"/>
              <p:cNvSpPr/>
              <p:nvPr/>
            </p:nvSpPr>
            <p:spPr>
              <a:xfrm>
                <a:off x="0" y="0"/>
                <a:ext cx="1274487" cy="68431"/>
              </a:xfrm>
              <a:custGeom>
                <a:avLst/>
                <a:gdLst/>
                <a:ahLst/>
                <a:cxnLst/>
                <a:rect l="l" t="t" r="r" b="b"/>
                <a:pathLst>
                  <a:path w="1274487" h="68431">
                    <a:moveTo>
                      <a:pt x="65539" y="1748"/>
                    </a:moveTo>
                    <a:cubicBezTo>
                      <a:pt x="65539" y="2713"/>
                      <a:pt x="50863" y="3496"/>
                      <a:pt x="32769" y="3496"/>
                    </a:cubicBezTo>
                    <a:cubicBezTo>
                      <a:pt x="14676" y="3496"/>
                      <a:pt x="0" y="2713"/>
                      <a:pt x="0" y="1748"/>
                    </a:cubicBezTo>
                    <a:cubicBezTo>
                      <a:pt x="0" y="783"/>
                      <a:pt x="14676" y="0"/>
                      <a:pt x="32769" y="0"/>
                    </a:cubicBezTo>
                    <a:cubicBezTo>
                      <a:pt x="50863" y="0"/>
                      <a:pt x="65539" y="783"/>
                      <a:pt x="65539" y="1748"/>
                    </a:cubicBezTo>
                    <a:close/>
                    <a:moveTo>
                      <a:pt x="435752" y="0"/>
                    </a:moveTo>
                    <a:cubicBezTo>
                      <a:pt x="417658" y="0"/>
                      <a:pt x="402983" y="783"/>
                      <a:pt x="402983" y="1748"/>
                    </a:cubicBezTo>
                    <a:cubicBezTo>
                      <a:pt x="402983" y="2713"/>
                      <a:pt x="417658" y="3496"/>
                      <a:pt x="435752" y="3496"/>
                    </a:cubicBezTo>
                    <a:cubicBezTo>
                      <a:pt x="453845" y="3496"/>
                      <a:pt x="468521" y="2713"/>
                      <a:pt x="468521" y="1748"/>
                    </a:cubicBezTo>
                    <a:cubicBezTo>
                      <a:pt x="468521" y="783"/>
                      <a:pt x="453846" y="0"/>
                      <a:pt x="435752" y="0"/>
                    </a:cubicBezTo>
                    <a:close/>
                    <a:moveTo>
                      <a:pt x="838735" y="0"/>
                    </a:moveTo>
                    <a:cubicBezTo>
                      <a:pt x="820641" y="0"/>
                      <a:pt x="805965" y="783"/>
                      <a:pt x="805965" y="1748"/>
                    </a:cubicBezTo>
                    <a:cubicBezTo>
                      <a:pt x="805965" y="2713"/>
                      <a:pt x="820641" y="3496"/>
                      <a:pt x="838735" y="3496"/>
                    </a:cubicBezTo>
                    <a:cubicBezTo>
                      <a:pt x="856828" y="3496"/>
                      <a:pt x="871504" y="2713"/>
                      <a:pt x="871504" y="1748"/>
                    </a:cubicBezTo>
                    <a:cubicBezTo>
                      <a:pt x="871504" y="783"/>
                      <a:pt x="856828" y="0"/>
                      <a:pt x="838735" y="0"/>
                    </a:cubicBezTo>
                    <a:close/>
                    <a:moveTo>
                      <a:pt x="1241717" y="3496"/>
                    </a:moveTo>
                    <a:cubicBezTo>
                      <a:pt x="1259811" y="3496"/>
                      <a:pt x="1274487" y="2713"/>
                      <a:pt x="1274487" y="1748"/>
                    </a:cubicBezTo>
                    <a:cubicBezTo>
                      <a:pt x="1274487" y="783"/>
                      <a:pt x="1259811" y="0"/>
                      <a:pt x="1241717" y="0"/>
                    </a:cubicBezTo>
                    <a:cubicBezTo>
                      <a:pt x="1223624" y="0"/>
                      <a:pt x="1208948" y="783"/>
                      <a:pt x="1208948" y="1748"/>
                    </a:cubicBezTo>
                    <a:cubicBezTo>
                      <a:pt x="1208948" y="2713"/>
                      <a:pt x="1223624" y="3496"/>
                      <a:pt x="1241717" y="3496"/>
                    </a:cubicBezTo>
                    <a:close/>
                    <a:moveTo>
                      <a:pt x="32769" y="21643"/>
                    </a:moveTo>
                    <a:cubicBezTo>
                      <a:pt x="14676" y="21643"/>
                      <a:pt x="0" y="22426"/>
                      <a:pt x="0" y="23391"/>
                    </a:cubicBezTo>
                    <a:cubicBezTo>
                      <a:pt x="0" y="24356"/>
                      <a:pt x="14676" y="25139"/>
                      <a:pt x="32769" y="25139"/>
                    </a:cubicBezTo>
                    <a:cubicBezTo>
                      <a:pt x="50863" y="25139"/>
                      <a:pt x="65539" y="24356"/>
                      <a:pt x="65539" y="23391"/>
                    </a:cubicBezTo>
                    <a:cubicBezTo>
                      <a:pt x="65539" y="22426"/>
                      <a:pt x="50863" y="21643"/>
                      <a:pt x="32769" y="21643"/>
                    </a:cubicBezTo>
                    <a:close/>
                    <a:moveTo>
                      <a:pt x="435752" y="21643"/>
                    </a:moveTo>
                    <a:cubicBezTo>
                      <a:pt x="417658" y="21643"/>
                      <a:pt x="402983" y="22426"/>
                      <a:pt x="402983" y="23391"/>
                    </a:cubicBezTo>
                    <a:cubicBezTo>
                      <a:pt x="402983" y="24356"/>
                      <a:pt x="417658" y="25139"/>
                      <a:pt x="435752" y="25139"/>
                    </a:cubicBezTo>
                    <a:cubicBezTo>
                      <a:pt x="453845" y="25139"/>
                      <a:pt x="468521" y="24356"/>
                      <a:pt x="468521" y="23391"/>
                    </a:cubicBezTo>
                    <a:cubicBezTo>
                      <a:pt x="468521" y="22426"/>
                      <a:pt x="453846" y="21643"/>
                      <a:pt x="435752" y="21643"/>
                    </a:cubicBezTo>
                    <a:close/>
                    <a:moveTo>
                      <a:pt x="838735" y="21643"/>
                    </a:moveTo>
                    <a:cubicBezTo>
                      <a:pt x="820641" y="21643"/>
                      <a:pt x="805965" y="22426"/>
                      <a:pt x="805965" y="23391"/>
                    </a:cubicBezTo>
                    <a:cubicBezTo>
                      <a:pt x="805965" y="24356"/>
                      <a:pt x="820641" y="25139"/>
                      <a:pt x="838735" y="25139"/>
                    </a:cubicBezTo>
                    <a:cubicBezTo>
                      <a:pt x="856828" y="25139"/>
                      <a:pt x="871504" y="24356"/>
                      <a:pt x="871504" y="23391"/>
                    </a:cubicBezTo>
                    <a:cubicBezTo>
                      <a:pt x="871504" y="22426"/>
                      <a:pt x="856828" y="21643"/>
                      <a:pt x="838735" y="21643"/>
                    </a:cubicBezTo>
                    <a:close/>
                    <a:moveTo>
                      <a:pt x="1241717" y="21643"/>
                    </a:moveTo>
                    <a:cubicBezTo>
                      <a:pt x="1223624" y="21643"/>
                      <a:pt x="1208948" y="22426"/>
                      <a:pt x="1208948" y="23391"/>
                    </a:cubicBezTo>
                    <a:cubicBezTo>
                      <a:pt x="1208948" y="24356"/>
                      <a:pt x="1223624" y="25139"/>
                      <a:pt x="1241717" y="25139"/>
                    </a:cubicBezTo>
                    <a:cubicBezTo>
                      <a:pt x="1259811" y="25139"/>
                      <a:pt x="1274487" y="24356"/>
                      <a:pt x="1274487" y="23391"/>
                    </a:cubicBezTo>
                    <a:cubicBezTo>
                      <a:pt x="1274487" y="22426"/>
                      <a:pt x="1259811" y="21643"/>
                      <a:pt x="1241717" y="21643"/>
                    </a:cubicBezTo>
                    <a:close/>
                    <a:moveTo>
                      <a:pt x="32769" y="43292"/>
                    </a:moveTo>
                    <a:cubicBezTo>
                      <a:pt x="14676" y="43292"/>
                      <a:pt x="0" y="44075"/>
                      <a:pt x="0" y="45040"/>
                    </a:cubicBezTo>
                    <a:cubicBezTo>
                      <a:pt x="0" y="46005"/>
                      <a:pt x="14676" y="46788"/>
                      <a:pt x="32769" y="46788"/>
                    </a:cubicBezTo>
                    <a:cubicBezTo>
                      <a:pt x="50863" y="46788"/>
                      <a:pt x="65539" y="46005"/>
                      <a:pt x="65539" y="45040"/>
                    </a:cubicBezTo>
                    <a:cubicBezTo>
                      <a:pt x="65539" y="44075"/>
                      <a:pt x="50863" y="43292"/>
                      <a:pt x="32769" y="43292"/>
                    </a:cubicBezTo>
                    <a:close/>
                    <a:moveTo>
                      <a:pt x="435752" y="43292"/>
                    </a:moveTo>
                    <a:cubicBezTo>
                      <a:pt x="417658" y="43292"/>
                      <a:pt x="402983" y="44075"/>
                      <a:pt x="402983" y="45040"/>
                    </a:cubicBezTo>
                    <a:cubicBezTo>
                      <a:pt x="402983" y="46005"/>
                      <a:pt x="417658" y="46788"/>
                      <a:pt x="435752" y="46788"/>
                    </a:cubicBezTo>
                    <a:cubicBezTo>
                      <a:pt x="453845" y="46788"/>
                      <a:pt x="468521" y="46005"/>
                      <a:pt x="468521" y="45040"/>
                    </a:cubicBezTo>
                    <a:cubicBezTo>
                      <a:pt x="468521" y="44075"/>
                      <a:pt x="453846" y="43292"/>
                      <a:pt x="435752" y="43292"/>
                    </a:cubicBezTo>
                    <a:close/>
                    <a:moveTo>
                      <a:pt x="838735" y="43292"/>
                    </a:moveTo>
                    <a:cubicBezTo>
                      <a:pt x="820641" y="43292"/>
                      <a:pt x="805965" y="44075"/>
                      <a:pt x="805965" y="45040"/>
                    </a:cubicBezTo>
                    <a:cubicBezTo>
                      <a:pt x="805965" y="46005"/>
                      <a:pt x="820641" y="46788"/>
                      <a:pt x="838735" y="46788"/>
                    </a:cubicBezTo>
                    <a:cubicBezTo>
                      <a:pt x="856828" y="46788"/>
                      <a:pt x="871504" y="46005"/>
                      <a:pt x="871504" y="45040"/>
                    </a:cubicBezTo>
                    <a:cubicBezTo>
                      <a:pt x="871504" y="44075"/>
                      <a:pt x="856828" y="43292"/>
                      <a:pt x="838735" y="43292"/>
                    </a:cubicBezTo>
                    <a:close/>
                    <a:moveTo>
                      <a:pt x="1241717" y="43292"/>
                    </a:moveTo>
                    <a:cubicBezTo>
                      <a:pt x="1223624" y="43292"/>
                      <a:pt x="1208948" y="44075"/>
                      <a:pt x="1208948" y="45040"/>
                    </a:cubicBezTo>
                    <a:cubicBezTo>
                      <a:pt x="1208948" y="46005"/>
                      <a:pt x="1223624" y="46788"/>
                      <a:pt x="1241717" y="46788"/>
                    </a:cubicBezTo>
                    <a:cubicBezTo>
                      <a:pt x="1259811" y="46788"/>
                      <a:pt x="1274487" y="46005"/>
                      <a:pt x="1274487" y="45040"/>
                    </a:cubicBezTo>
                    <a:cubicBezTo>
                      <a:pt x="1274487" y="44075"/>
                      <a:pt x="1259811" y="43292"/>
                      <a:pt x="1241717" y="43292"/>
                    </a:cubicBezTo>
                    <a:close/>
                    <a:moveTo>
                      <a:pt x="32769" y="64936"/>
                    </a:moveTo>
                    <a:cubicBezTo>
                      <a:pt x="14676" y="64936"/>
                      <a:pt x="0" y="65718"/>
                      <a:pt x="0" y="66683"/>
                    </a:cubicBezTo>
                    <a:cubicBezTo>
                      <a:pt x="0" y="67648"/>
                      <a:pt x="14676" y="68431"/>
                      <a:pt x="32769" y="68431"/>
                    </a:cubicBezTo>
                    <a:cubicBezTo>
                      <a:pt x="50863" y="68431"/>
                      <a:pt x="65539" y="67648"/>
                      <a:pt x="65539" y="66683"/>
                    </a:cubicBezTo>
                    <a:cubicBezTo>
                      <a:pt x="65539" y="65718"/>
                      <a:pt x="50863" y="64936"/>
                      <a:pt x="32769" y="64936"/>
                    </a:cubicBezTo>
                    <a:close/>
                    <a:moveTo>
                      <a:pt x="435752" y="64936"/>
                    </a:moveTo>
                    <a:cubicBezTo>
                      <a:pt x="417658" y="64936"/>
                      <a:pt x="402983" y="65718"/>
                      <a:pt x="402983" y="66683"/>
                    </a:cubicBezTo>
                    <a:cubicBezTo>
                      <a:pt x="402983" y="67648"/>
                      <a:pt x="417658" y="68431"/>
                      <a:pt x="435752" y="68431"/>
                    </a:cubicBezTo>
                    <a:cubicBezTo>
                      <a:pt x="453845" y="68431"/>
                      <a:pt x="468521" y="67648"/>
                      <a:pt x="468521" y="66683"/>
                    </a:cubicBezTo>
                    <a:cubicBezTo>
                      <a:pt x="468521" y="65718"/>
                      <a:pt x="453846" y="64936"/>
                      <a:pt x="435752" y="64936"/>
                    </a:cubicBezTo>
                    <a:close/>
                    <a:moveTo>
                      <a:pt x="838735" y="64936"/>
                    </a:moveTo>
                    <a:cubicBezTo>
                      <a:pt x="820641" y="64936"/>
                      <a:pt x="805965" y="65718"/>
                      <a:pt x="805965" y="66683"/>
                    </a:cubicBezTo>
                    <a:cubicBezTo>
                      <a:pt x="805965" y="67648"/>
                      <a:pt x="820641" y="68431"/>
                      <a:pt x="838735" y="68431"/>
                    </a:cubicBezTo>
                    <a:cubicBezTo>
                      <a:pt x="856828" y="68431"/>
                      <a:pt x="871504" y="67648"/>
                      <a:pt x="871504" y="66683"/>
                    </a:cubicBezTo>
                    <a:cubicBezTo>
                      <a:pt x="871504" y="65718"/>
                      <a:pt x="856828" y="64936"/>
                      <a:pt x="838735" y="64936"/>
                    </a:cubicBezTo>
                    <a:close/>
                    <a:moveTo>
                      <a:pt x="1241717" y="64936"/>
                    </a:moveTo>
                    <a:cubicBezTo>
                      <a:pt x="1223624" y="64936"/>
                      <a:pt x="1208948" y="65718"/>
                      <a:pt x="1208948" y="66683"/>
                    </a:cubicBezTo>
                    <a:cubicBezTo>
                      <a:pt x="1208948" y="67648"/>
                      <a:pt x="1223624" y="68431"/>
                      <a:pt x="1241717" y="68431"/>
                    </a:cubicBezTo>
                    <a:cubicBezTo>
                      <a:pt x="1259811" y="68431"/>
                      <a:pt x="1274487" y="67648"/>
                      <a:pt x="1274487" y="66683"/>
                    </a:cubicBezTo>
                    <a:cubicBezTo>
                      <a:pt x="1274487" y="65718"/>
                      <a:pt x="1259811" y="64936"/>
                      <a:pt x="1241717" y="64936"/>
                    </a:cubicBezTo>
                    <a:close/>
                  </a:path>
                </a:pathLst>
              </a:custGeom>
              <a:solidFill>
                <a:srgbClr val="FFFFFF"/>
              </a:solidFill>
            </p:spPr>
          </p:sp>
        </p:grpSp>
      </p:grpSp>
      <p:sp>
        <p:nvSpPr>
          <p:cNvPr id="8" name="TextBox 8"/>
          <p:cNvSpPr txBox="1"/>
          <p:nvPr/>
        </p:nvSpPr>
        <p:spPr>
          <a:xfrm>
            <a:off x="15875034" y="5002530"/>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sp>
        <p:nvSpPr>
          <p:cNvPr id="9" name="TextBox 9"/>
          <p:cNvSpPr txBox="1"/>
          <p:nvPr/>
        </p:nvSpPr>
        <p:spPr>
          <a:xfrm>
            <a:off x="2799356" y="3365500"/>
            <a:ext cx="12689288" cy="3670300"/>
          </a:xfrm>
          <a:prstGeom prst="rect">
            <a:avLst/>
          </a:prstGeom>
        </p:spPr>
        <p:txBody>
          <a:bodyPr lIns="0" tIns="0" rIns="0" bIns="0" rtlCol="0" anchor="t">
            <a:spAutoFit/>
          </a:bodyPr>
          <a:lstStyle/>
          <a:p>
            <a:pPr algn="ctr">
              <a:lnSpc>
                <a:spcPts val="14299"/>
              </a:lnSpc>
            </a:pPr>
            <a:r>
              <a:rPr lang="en-US" sz="12999">
                <a:solidFill>
                  <a:srgbClr val="FFFFFF"/>
                </a:solidFill>
                <a:latin typeface="Roboto Bold"/>
              </a:rPr>
              <a:t>UYGULAMANIN HEDEFİ</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91B27"/>
        </a:solidFill>
        <a:effectLst/>
      </p:bgPr>
    </p:bg>
    <p:spTree>
      <p:nvGrpSpPr>
        <p:cNvPr id="1" name=""/>
        <p:cNvGrpSpPr/>
        <p:nvPr/>
      </p:nvGrpSpPr>
      <p:grpSpPr>
        <a:xfrm>
          <a:off x="0" y="0"/>
          <a:ext cx="0" cy="0"/>
          <a:chOff x="0" y="0"/>
          <a:chExt cx="0" cy="0"/>
        </a:xfrm>
      </p:grpSpPr>
      <p:grpSp>
        <p:nvGrpSpPr>
          <p:cNvPr id="2" name="Group 2"/>
          <p:cNvGrpSpPr/>
          <p:nvPr/>
        </p:nvGrpSpPr>
        <p:grpSpPr>
          <a:xfrm>
            <a:off x="4964131" y="533376"/>
            <a:ext cx="8359739" cy="9220249"/>
            <a:chOff x="0" y="0"/>
            <a:chExt cx="11146318" cy="12293665"/>
          </a:xfrm>
        </p:grpSpPr>
        <p:sp>
          <p:nvSpPr>
            <p:cNvPr id="3" name="TextBox 3"/>
            <p:cNvSpPr txBox="1"/>
            <p:nvPr/>
          </p:nvSpPr>
          <p:spPr>
            <a:xfrm>
              <a:off x="0" y="3193304"/>
              <a:ext cx="11146318" cy="9100360"/>
            </a:xfrm>
            <a:prstGeom prst="rect">
              <a:avLst/>
            </a:prstGeom>
          </p:spPr>
          <p:txBody>
            <a:bodyPr lIns="0" tIns="0" rIns="0" bIns="0" rtlCol="0" anchor="t">
              <a:spAutoFit/>
            </a:bodyPr>
            <a:lstStyle/>
            <a:p>
              <a:pPr marL="0" lvl="0" indent="0" algn="ctr">
                <a:lnSpc>
                  <a:spcPts val="6027"/>
                </a:lnSpc>
              </a:pPr>
              <a:r>
                <a:rPr lang="en-US" sz="4636">
                  <a:solidFill>
                    <a:srgbClr val="FFFFFF"/>
                  </a:solidFill>
                  <a:latin typeface="Roboto Bold"/>
                </a:rPr>
                <a:t>Web sitesinin asıl hedefi kullanıclar alım satım yaparken bilgilerini ve işlemleri gizli tutmak. Kullanıcının hesaptaki miktarına göre satın aldığı ilanlarda yayınlananları SHA-256 ile şifreleyerek bir blockchain uygulaması gerçekleştirmek.</a:t>
              </a:r>
            </a:p>
          </p:txBody>
        </p:sp>
        <p:sp>
          <p:nvSpPr>
            <p:cNvPr id="4" name="TextBox 4"/>
            <p:cNvSpPr txBox="1"/>
            <p:nvPr/>
          </p:nvSpPr>
          <p:spPr>
            <a:xfrm>
              <a:off x="893974" y="-38100"/>
              <a:ext cx="9358369" cy="410114"/>
            </a:xfrm>
            <a:prstGeom prst="rect">
              <a:avLst/>
            </a:prstGeom>
          </p:spPr>
          <p:txBody>
            <a:bodyPr lIns="0" tIns="0" rIns="0" bIns="0" rtlCol="0" anchor="t">
              <a:spAutoFit/>
            </a:bodyPr>
            <a:lstStyle/>
            <a:p>
              <a:pPr algn="ctr">
                <a:lnSpc>
                  <a:spcPts val="2596"/>
                </a:lnSpc>
              </a:pPr>
              <a:r>
                <a:rPr lang="en-US" sz="1854">
                  <a:solidFill>
                    <a:srgbClr val="FE0072"/>
                  </a:solidFill>
                  <a:latin typeface="Roboto"/>
                </a:rPr>
                <a:t>UYGULAMANIN HEDEFİ</a:t>
              </a:r>
            </a:p>
          </p:txBody>
        </p:sp>
        <p:sp>
          <p:nvSpPr>
            <p:cNvPr id="5" name="AutoShape 5"/>
            <p:cNvSpPr/>
            <p:nvPr/>
          </p:nvSpPr>
          <p:spPr>
            <a:xfrm rot="-5400000">
              <a:off x="5111279" y="1797413"/>
              <a:ext cx="923761" cy="0"/>
            </a:xfrm>
            <a:prstGeom prst="line">
              <a:avLst/>
            </a:prstGeom>
            <a:ln w="18118" cap="rnd">
              <a:solidFill>
                <a:srgbClr val="FFFFFF"/>
              </a:solidFill>
              <a:prstDash val="solid"/>
              <a:headEnd type="none" w="sm" len="sm"/>
              <a:tailEnd type="none" w="sm" len="sm"/>
            </a:ln>
          </p:spPr>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grpSp>
        <p:nvGrpSpPr>
          <p:cNvPr id="3" name="Group 3"/>
          <p:cNvGrpSpPr/>
          <p:nvPr/>
        </p:nvGrpSpPr>
        <p:grpSpPr>
          <a:xfrm>
            <a:off x="1028700" y="2967432"/>
            <a:ext cx="11621952" cy="4352137"/>
            <a:chOff x="0" y="0"/>
            <a:chExt cx="15495936" cy="5802849"/>
          </a:xfrm>
        </p:grpSpPr>
        <p:sp>
          <p:nvSpPr>
            <p:cNvPr id="4" name="TextBox 4"/>
            <p:cNvSpPr txBox="1"/>
            <p:nvPr/>
          </p:nvSpPr>
          <p:spPr>
            <a:xfrm>
              <a:off x="0" y="1569515"/>
              <a:ext cx="15495936" cy="4233333"/>
            </a:xfrm>
            <a:prstGeom prst="rect">
              <a:avLst/>
            </a:prstGeom>
          </p:spPr>
          <p:txBody>
            <a:bodyPr lIns="0" tIns="0" rIns="0" bIns="0" rtlCol="0" anchor="t">
              <a:spAutoFit/>
            </a:bodyPr>
            <a:lstStyle/>
            <a:p>
              <a:pPr marL="0" lvl="0" indent="0">
                <a:lnSpc>
                  <a:spcPts val="8450"/>
                </a:lnSpc>
              </a:pPr>
              <a:r>
                <a:rPr lang="en-US" sz="6500">
                  <a:solidFill>
                    <a:srgbClr val="FFFFFF"/>
                  </a:solidFill>
                  <a:latin typeface="Roboto"/>
                </a:rPr>
                <a:t>Amaç gizlilik ve güvenlik sağlayarak aktif bir platform oluşturmak.</a:t>
              </a:r>
            </a:p>
          </p:txBody>
        </p:sp>
        <p:grpSp>
          <p:nvGrpSpPr>
            <p:cNvPr id="5" name="Group 5"/>
            <p:cNvGrpSpPr/>
            <p:nvPr/>
          </p:nvGrpSpPr>
          <p:grpSpPr>
            <a:xfrm>
              <a:off x="0" y="0"/>
              <a:ext cx="3319736" cy="857496"/>
              <a:chOff x="0" y="0"/>
              <a:chExt cx="12834409" cy="3315159"/>
            </a:xfrm>
          </p:grpSpPr>
          <p:sp>
            <p:nvSpPr>
              <p:cNvPr id="6" name="Freeform 6"/>
              <p:cNvSpPr/>
              <p:nvPr/>
            </p:nvSpPr>
            <p:spPr>
              <a:xfrm>
                <a:off x="0" y="0"/>
                <a:ext cx="12834409" cy="3315159"/>
              </a:xfrm>
              <a:custGeom>
                <a:avLst/>
                <a:gdLst/>
                <a:ahLst/>
                <a:cxnLst/>
                <a:rect l="l" t="t" r="r" b="b"/>
                <a:pathLst>
                  <a:path w="12834409" h="3315159">
                    <a:moveTo>
                      <a:pt x="0" y="0"/>
                    </a:moveTo>
                    <a:lnTo>
                      <a:pt x="0" y="3315159"/>
                    </a:lnTo>
                    <a:lnTo>
                      <a:pt x="12834409" y="3315159"/>
                    </a:lnTo>
                    <a:lnTo>
                      <a:pt x="12834409" y="0"/>
                    </a:lnTo>
                    <a:lnTo>
                      <a:pt x="0" y="0"/>
                    </a:lnTo>
                    <a:close/>
                    <a:moveTo>
                      <a:pt x="12773449" y="3254199"/>
                    </a:moveTo>
                    <a:lnTo>
                      <a:pt x="59690" y="3254199"/>
                    </a:lnTo>
                    <a:lnTo>
                      <a:pt x="59690" y="59690"/>
                    </a:lnTo>
                    <a:lnTo>
                      <a:pt x="12773449" y="59690"/>
                    </a:lnTo>
                    <a:lnTo>
                      <a:pt x="12773449" y="3254199"/>
                    </a:lnTo>
                    <a:close/>
                  </a:path>
                </a:pathLst>
              </a:custGeom>
              <a:solidFill>
                <a:srgbClr val="FFFFFF"/>
              </a:solidFill>
            </p:spPr>
          </p:sp>
        </p:grpSp>
        <p:sp>
          <p:nvSpPr>
            <p:cNvPr id="7" name="TextBox 7"/>
            <p:cNvSpPr txBox="1"/>
            <p:nvPr/>
          </p:nvSpPr>
          <p:spPr>
            <a:xfrm>
              <a:off x="505857" y="137630"/>
              <a:ext cx="2308023" cy="491278"/>
            </a:xfrm>
            <a:prstGeom prst="rect">
              <a:avLst/>
            </a:prstGeom>
          </p:spPr>
          <p:txBody>
            <a:bodyPr lIns="0" tIns="0" rIns="0" bIns="0" rtlCol="0" anchor="t">
              <a:spAutoFit/>
            </a:bodyPr>
            <a:lstStyle/>
            <a:p>
              <a:pPr marL="0" lvl="0" indent="0" algn="ctr">
                <a:lnSpc>
                  <a:spcPts val="3079"/>
                </a:lnSpc>
              </a:pPr>
              <a:r>
                <a:rPr lang="en-US" sz="2200" u="none">
                  <a:solidFill>
                    <a:srgbClr val="FFFFFF"/>
                  </a:solidFill>
                  <a:latin typeface="Roboto"/>
                </a:rPr>
                <a:t>NEDEN?</a:t>
              </a:r>
            </a:p>
          </p:txBody>
        </p:sp>
      </p:grpSp>
      <p:sp>
        <p:nvSpPr>
          <p:cNvPr id="8" name="TextBox 8"/>
          <p:cNvSpPr txBox="1"/>
          <p:nvPr/>
        </p:nvSpPr>
        <p:spPr>
          <a:xfrm>
            <a:off x="15875034" y="8995410"/>
            <a:ext cx="1384266" cy="262890"/>
          </a:xfrm>
          <a:prstGeom prst="rect">
            <a:avLst/>
          </a:prstGeom>
        </p:spPr>
        <p:txBody>
          <a:bodyPr lIns="0" tIns="0" rIns="0" bIns="0" rtlCol="0" anchor="t">
            <a:spAutoFit/>
          </a:bodyPr>
          <a:lstStyle/>
          <a:p>
            <a:pPr algn="r">
              <a:lnSpc>
                <a:spcPts val="1920"/>
              </a:lnSpc>
            </a:pPr>
            <a:r>
              <a:rPr lang="en-US" sz="1600">
                <a:solidFill>
                  <a:srgbClr val="FE0072"/>
                </a:solidFill>
                <a:latin typeface="Roboto Bold"/>
              </a:rPr>
              <a:t>İLERİ</a:t>
            </a:r>
          </a:p>
        </p:txBody>
      </p:sp>
      <p:grpSp>
        <p:nvGrpSpPr>
          <p:cNvPr id="9" name="Group 9"/>
          <p:cNvGrpSpPr/>
          <p:nvPr/>
        </p:nvGrpSpPr>
        <p:grpSpPr>
          <a:xfrm>
            <a:off x="17116425" y="1028700"/>
            <a:ext cx="285750" cy="1396466"/>
            <a:chOff x="0" y="0"/>
            <a:chExt cx="381000" cy="1861955"/>
          </a:xfrm>
        </p:grpSpPr>
        <p:grpSp>
          <p:nvGrpSpPr>
            <p:cNvPr id="10" name="Group 10"/>
            <p:cNvGrpSpPr/>
            <p:nvPr/>
          </p:nvGrpSpPr>
          <p:grpSpPr>
            <a:xfrm>
              <a:off x="0" y="446909"/>
              <a:ext cx="381000" cy="381000"/>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0072"/>
              </a:solidFill>
            </p:spPr>
          </p:sp>
        </p:grpSp>
        <p:grpSp>
          <p:nvGrpSpPr>
            <p:cNvPr id="12" name="Group 12"/>
            <p:cNvGrpSpPr/>
            <p:nvPr/>
          </p:nvGrpSpPr>
          <p:grpSpPr>
            <a:xfrm rot="-5400000">
              <a:off x="-740478" y="880974"/>
              <a:ext cx="1861955" cy="100008"/>
              <a:chOff x="0" y="0"/>
              <a:chExt cx="2036572" cy="2050923"/>
            </a:xfrm>
          </p:grpSpPr>
          <p:sp>
            <p:nvSpPr>
              <p:cNvPr id="13" name="Freeform 13"/>
              <p:cNvSpPr/>
              <p:nvPr/>
            </p:nvSpPr>
            <p:spPr>
              <a:xfrm>
                <a:off x="0" y="0"/>
                <a:ext cx="1274487" cy="68431"/>
              </a:xfrm>
              <a:custGeom>
                <a:avLst/>
                <a:gdLst/>
                <a:ahLst/>
                <a:cxnLst/>
                <a:rect l="l" t="t" r="r" b="b"/>
                <a:pathLst>
                  <a:path w="1274487" h="68431">
                    <a:moveTo>
                      <a:pt x="65539" y="1748"/>
                    </a:moveTo>
                    <a:cubicBezTo>
                      <a:pt x="65539" y="2713"/>
                      <a:pt x="50863" y="3496"/>
                      <a:pt x="32769" y="3496"/>
                    </a:cubicBezTo>
                    <a:cubicBezTo>
                      <a:pt x="14676" y="3496"/>
                      <a:pt x="0" y="2713"/>
                      <a:pt x="0" y="1748"/>
                    </a:cubicBezTo>
                    <a:cubicBezTo>
                      <a:pt x="0" y="783"/>
                      <a:pt x="14676" y="0"/>
                      <a:pt x="32769" y="0"/>
                    </a:cubicBezTo>
                    <a:cubicBezTo>
                      <a:pt x="50863" y="0"/>
                      <a:pt x="65539" y="783"/>
                      <a:pt x="65539" y="1748"/>
                    </a:cubicBezTo>
                    <a:close/>
                    <a:moveTo>
                      <a:pt x="435752" y="0"/>
                    </a:moveTo>
                    <a:cubicBezTo>
                      <a:pt x="417658" y="0"/>
                      <a:pt x="402983" y="783"/>
                      <a:pt x="402983" y="1748"/>
                    </a:cubicBezTo>
                    <a:cubicBezTo>
                      <a:pt x="402983" y="2713"/>
                      <a:pt x="417658" y="3496"/>
                      <a:pt x="435752" y="3496"/>
                    </a:cubicBezTo>
                    <a:cubicBezTo>
                      <a:pt x="453845" y="3496"/>
                      <a:pt x="468521" y="2713"/>
                      <a:pt x="468521" y="1748"/>
                    </a:cubicBezTo>
                    <a:cubicBezTo>
                      <a:pt x="468521" y="783"/>
                      <a:pt x="453846" y="0"/>
                      <a:pt x="435752" y="0"/>
                    </a:cubicBezTo>
                    <a:close/>
                    <a:moveTo>
                      <a:pt x="838735" y="0"/>
                    </a:moveTo>
                    <a:cubicBezTo>
                      <a:pt x="820641" y="0"/>
                      <a:pt x="805965" y="783"/>
                      <a:pt x="805965" y="1748"/>
                    </a:cubicBezTo>
                    <a:cubicBezTo>
                      <a:pt x="805965" y="2713"/>
                      <a:pt x="820641" y="3496"/>
                      <a:pt x="838735" y="3496"/>
                    </a:cubicBezTo>
                    <a:cubicBezTo>
                      <a:pt x="856828" y="3496"/>
                      <a:pt x="871504" y="2713"/>
                      <a:pt x="871504" y="1748"/>
                    </a:cubicBezTo>
                    <a:cubicBezTo>
                      <a:pt x="871504" y="783"/>
                      <a:pt x="856828" y="0"/>
                      <a:pt x="838735" y="0"/>
                    </a:cubicBezTo>
                    <a:close/>
                    <a:moveTo>
                      <a:pt x="1241717" y="3496"/>
                    </a:moveTo>
                    <a:cubicBezTo>
                      <a:pt x="1259811" y="3496"/>
                      <a:pt x="1274487" y="2713"/>
                      <a:pt x="1274487" y="1748"/>
                    </a:cubicBezTo>
                    <a:cubicBezTo>
                      <a:pt x="1274487" y="783"/>
                      <a:pt x="1259811" y="0"/>
                      <a:pt x="1241717" y="0"/>
                    </a:cubicBezTo>
                    <a:cubicBezTo>
                      <a:pt x="1223624" y="0"/>
                      <a:pt x="1208948" y="783"/>
                      <a:pt x="1208948" y="1748"/>
                    </a:cubicBezTo>
                    <a:cubicBezTo>
                      <a:pt x="1208948" y="2713"/>
                      <a:pt x="1223624" y="3496"/>
                      <a:pt x="1241717" y="3496"/>
                    </a:cubicBezTo>
                    <a:close/>
                    <a:moveTo>
                      <a:pt x="32769" y="21643"/>
                    </a:moveTo>
                    <a:cubicBezTo>
                      <a:pt x="14676" y="21643"/>
                      <a:pt x="0" y="22426"/>
                      <a:pt x="0" y="23391"/>
                    </a:cubicBezTo>
                    <a:cubicBezTo>
                      <a:pt x="0" y="24356"/>
                      <a:pt x="14676" y="25139"/>
                      <a:pt x="32769" y="25139"/>
                    </a:cubicBezTo>
                    <a:cubicBezTo>
                      <a:pt x="50863" y="25139"/>
                      <a:pt x="65539" y="24356"/>
                      <a:pt x="65539" y="23391"/>
                    </a:cubicBezTo>
                    <a:cubicBezTo>
                      <a:pt x="65539" y="22426"/>
                      <a:pt x="50863" y="21643"/>
                      <a:pt x="32769" y="21643"/>
                    </a:cubicBezTo>
                    <a:close/>
                    <a:moveTo>
                      <a:pt x="435752" y="21643"/>
                    </a:moveTo>
                    <a:cubicBezTo>
                      <a:pt x="417658" y="21643"/>
                      <a:pt x="402983" y="22426"/>
                      <a:pt x="402983" y="23391"/>
                    </a:cubicBezTo>
                    <a:cubicBezTo>
                      <a:pt x="402983" y="24356"/>
                      <a:pt x="417658" y="25139"/>
                      <a:pt x="435752" y="25139"/>
                    </a:cubicBezTo>
                    <a:cubicBezTo>
                      <a:pt x="453845" y="25139"/>
                      <a:pt x="468521" y="24356"/>
                      <a:pt x="468521" y="23391"/>
                    </a:cubicBezTo>
                    <a:cubicBezTo>
                      <a:pt x="468521" y="22426"/>
                      <a:pt x="453846" y="21643"/>
                      <a:pt x="435752" y="21643"/>
                    </a:cubicBezTo>
                    <a:close/>
                    <a:moveTo>
                      <a:pt x="838735" y="21643"/>
                    </a:moveTo>
                    <a:cubicBezTo>
                      <a:pt x="820641" y="21643"/>
                      <a:pt x="805965" y="22426"/>
                      <a:pt x="805965" y="23391"/>
                    </a:cubicBezTo>
                    <a:cubicBezTo>
                      <a:pt x="805965" y="24356"/>
                      <a:pt x="820641" y="25139"/>
                      <a:pt x="838735" y="25139"/>
                    </a:cubicBezTo>
                    <a:cubicBezTo>
                      <a:pt x="856828" y="25139"/>
                      <a:pt x="871504" y="24356"/>
                      <a:pt x="871504" y="23391"/>
                    </a:cubicBezTo>
                    <a:cubicBezTo>
                      <a:pt x="871504" y="22426"/>
                      <a:pt x="856828" y="21643"/>
                      <a:pt x="838735" y="21643"/>
                    </a:cubicBezTo>
                    <a:close/>
                    <a:moveTo>
                      <a:pt x="1241717" y="21643"/>
                    </a:moveTo>
                    <a:cubicBezTo>
                      <a:pt x="1223624" y="21643"/>
                      <a:pt x="1208948" y="22426"/>
                      <a:pt x="1208948" y="23391"/>
                    </a:cubicBezTo>
                    <a:cubicBezTo>
                      <a:pt x="1208948" y="24356"/>
                      <a:pt x="1223624" y="25139"/>
                      <a:pt x="1241717" y="25139"/>
                    </a:cubicBezTo>
                    <a:cubicBezTo>
                      <a:pt x="1259811" y="25139"/>
                      <a:pt x="1274487" y="24356"/>
                      <a:pt x="1274487" y="23391"/>
                    </a:cubicBezTo>
                    <a:cubicBezTo>
                      <a:pt x="1274487" y="22426"/>
                      <a:pt x="1259811" y="21643"/>
                      <a:pt x="1241717" y="21643"/>
                    </a:cubicBezTo>
                    <a:close/>
                    <a:moveTo>
                      <a:pt x="32769" y="43292"/>
                    </a:moveTo>
                    <a:cubicBezTo>
                      <a:pt x="14676" y="43292"/>
                      <a:pt x="0" y="44075"/>
                      <a:pt x="0" y="45040"/>
                    </a:cubicBezTo>
                    <a:cubicBezTo>
                      <a:pt x="0" y="46005"/>
                      <a:pt x="14676" y="46788"/>
                      <a:pt x="32769" y="46788"/>
                    </a:cubicBezTo>
                    <a:cubicBezTo>
                      <a:pt x="50863" y="46788"/>
                      <a:pt x="65539" y="46005"/>
                      <a:pt x="65539" y="45040"/>
                    </a:cubicBezTo>
                    <a:cubicBezTo>
                      <a:pt x="65539" y="44075"/>
                      <a:pt x="50863" y="43292"/>
                      <a:pt x="32769" y="43292"/>
                    </a:cubicBezTo>
                    <a:close/>
                    <a:moveTo>
                      <a:pt x="435752" y="43292"/>
                    </a:moveTo>
                    <a:cubicBezTo>
                      <a:pt x="417658" y="43292"/>
                      <a:pt x="402983" y="44075"/>
                      <a:pt x="402983" y="45040"/>
                    </a:cubicBezTo>
                    <a:cubicBezTo>
                      <a:pt x="402983" y="46005"/>
                      <a:pt x="417658" y="46788"/>
                      <a:pt x="435752" y="46788"/>
                    </a:cubicBezTo>
                    <a:cubicBezTo>
                      <a:pt x="453845" y="46788"/>
                      <a:pt x="468521" y="46005"/>
                      <a:pt x="468521" y="45040"/>
                    </a:cubicBezTo>
                    <a:cubicBezTo>
                      <a:pt x="468521" y="44075"/>
                      <a:pt x="453846" y="43292"/>
                      <a:pt x="435752" y="43292"/>
                    </a:cubicBezTo>
                    <a:close/>
                    <a:moveTo>
                      <a:pt x="838735" y="43292"/>
                    </a:moveTo>
                    <a:cubicBezTo>
                      <a:pt x="820641" y="43292"/>
                      <a:pt x="805965" y="44075"/>
                      <a:pt x="805965" y="45040"/>
                    </a:cubicBezTo>
                    <a:cubicBezTo>
                      <a:pt x="805965" y="46005"/>
                      <a:pt x="820641" y="46788"/>
                      <a:pt x="838735" y="46788"/>
                    </a:cubicBezTo>
                    <a:cubicBezTo>
                      <a:pt x="856828" y="46788"/>
                      <a:pt x="871504" y="46005"/>
                      <a:pt x="871504" y="45040"/>
                    </a:cubicBezTo>
                    <a:cubicBezTo>
                      <a:pt x="871504" y="44075"/>
                      <a:pt x="856828" y="43292"/>
                      <a:pt x="838735" y="43292"/>
                    </a:cubicBezTo>
                    <a:close/>
                    <a:moveTo>
                      <a:pt x="1241717" y="43292"/>
                    </a:moveTo>
                    <a:cubicBezTo>
                      <a:pt x="1223624" y="43292"/>
                      <a:pt x="1208948" y="44075"/>
                      <a:pt x="1208948" y="45040"/>
                    </a:cubicBezTo>
                    <a:cubicBezTo>
                      <a:pt x="1208948" y="46005"/>
                      <a:pt x="1223624" y="46788"/>
                      <a:pt x="1241717" y="46788"/>
                    </a:cubicBezTo>
                    <a:cubicBezTo>
                      <a:pt x="1259811" y="46788"/>
                      <a:pt x="1274487" y="46005"/>
                      <a:pt x="1274487" y="45040"/>
                    </a:cubicBezTo>
                    <a:cubicBezTo>
                      <a:pt x="1274487" y="44075"/>
                      <a:pt x="1259811" y="43292"/>
                      <a:pt x="1241717" y="43292"/>
                    </a:cubicBezTo>
                    <a:close/>
                    <a:moveTo>
                      <a:pt x="32769" y="64936"/>
                    </a:moveTo>
                    <a:cubicBezTo>
                      <a:pt x="14676" y="64936"/>
                      <a:pt x="0" y="65718"/>
                      <a:pt x="0" y="66683"/>
                    </a:cubicBezTo>
                    <a:cubicBezTo>
                      <a:pt x="0" y="67648"/>
                      <a:pt x="14676" y="68431"/>
                      <a:pt x="32769" y="68431"/>
                    </a:cubicBezTo>
                    <a:cubicBezTo>
                      <a:pt x="50863" y="68431"/>
                      <a:pt x="65539" y="67648"/>
                      <a:pt x="65539" y="66683"/>
                    </a:cubicBezTo>
                    <a:cubicBezTo>
                      <a:pt x="65539" y="65718"/>
                      <a:pt x="50863" y="64936"/>
                      <a:pt x="32769" y="64936"/>
                    </a:cubicBezTo>
                    <a:close/>
                    <a:moveTo>
                      <a:pt x="435752" y="64936"/>
                    </a:moveTo>
                    <a:cubicBezTo>
                      <a:pt x="417658" y="64936"/>
                      <a:pt x="402983" y="65718"/>
                      <a:pt x="402983" y="66683"/>
                    </a:cubicBezTo>
                    <a:cubicBezTo>
                      <a:pt x="402983" y="67648"/>
                      <a:pt x="417658" y="68431"/>
                      <a:pt x="435752" y="68431"/>
                    </a:cubicBezTo>
                    <a:cubicBezTo>
                      <a:pt x="453845" y="68431"/>
                      <a:pt x="468521" y="67648"/>
                      <a:pt x="468521" y="66683"/>
                    </a:cubicBezTo>
                    <a:cubicBezTo>
                      <a:pt x="468521" y="65718"/>
                      <a:pt x="453846" y="64936"/>
                      <a:pt x="435752" y="64936"/>
                    </a:cubicBezTo>
                    <a:close/>
                    <a:moveTo>
                      <a:pt x="838735" y="64936"/>
                    </a:moveTo>
                    <a:cubicBezTo>
                      <a:pt x="820641" y="64936"/>
                      <a:pt x="805965" y="65718"/>
                      <a:pt x="805965" y="66683"/>
                    </a:cubicBezTo>
                    <a:cubicBezTo>
                      <a:pt x="805965" y="67648"/>
                      <a:pt x="820641" y="68431"/>
                      <a:pt x="838735" y="68431"/>
                    </a:cubicBezTo>
                    <a:cubicBezTo>
                      <a:pt x="856828" y="68431"/>
                      <a:pt x="871504" y="67648"/>
                      <a:pt x="871504" y="66683"/>
                    </a:cubicBezTo>
                    <a:cubicBezTo>
                      <a:pt x="871504" y="65718"/>
                      <a:pt x="856828" y="64936"/>
                      <a:pt x="838735" y="64936"/>
                    </a:cubicBezTo>
                    <a:close/>
                    <a:moveTo>
                      <a:pt x="1241717" y="64936"/>
                    </a:moveTo>
                    <a:cubicBezTo>
                      <a:pt x="1223624" y="64936"/>
                      <a:pt x="1208948" y="65718"/>
                      <a:pt x="1208948" y="66683"/>
                    </a:cubicBezTo>
                    <a:cubicBezTo>
                      <a:pt x="1208948" y="67648"/>
                      <a:pt x="1223624" y="68431"/>
                      <a:pt x="1241717" y="68431"/>
                    </a:cubicBezTo>
                    <a:cubicBezTo>
                      <a:pt x="1259811" y="68431"/>
                      <a:pt x="1274487" y="67648"/>
                      <a:pt x="1274487" y="66683"/>
                    </a:cubicBezTo>
                    <a:cubicBezTo>
                      <a:pt x="1274487" y="65718"/>
                      <a:pt x="1259811" y="64936"/>
                      <a:pt x="1241717" y="64936"/>
                    </a:cubicBezTo>
                    <a:close/>
                  </a:path>
                </a:pathLst>
              </a:custGeom>
              <a:solidFill>
                <a:srgbClr val="FFFFFF"/>
              </a:solidFill>
            </p:spPr>
          </p:sp>
        </p:gr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465</Words>
  <Application>Microsoft Office PowerPoint</Application>
  <PresentationFormat>Özel</PresentationFormat>
  <Paragraphs>64</Paragraphs>
  <Slides>21</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21</vt:i4>
      </vt:variant>
    </vt:vector>
  </HeadingPairs>
  <TitlesOfParts>
    <vt:vector size="26" baseType="lpstr">
      <vt:lpstr>Roboto Bold</vt:lpstr>
      <vt:lpstr>Roboto</vt:lpstr>
      <vt:lpstr>Arial</vt:lpstr>
      <vt:lpstr>Calibri</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DSS Blockchain Uygulaması Kopyası</dc:title>
  <cp:lastModifiedBy>baran.ylcn21@gmail.com</cp:lastModifiedBy>
  <cp:revision>1</cp:revision>
  <dcterms:created xsi:type="dcterms:W3CDTF">2006-08-16T00:00:00Z</dcterms:created>
  <dcterms:modified xsi:type="dcterms:W3CDTF">2021-12-29T23:55:10Z</dcterms:modified>
  <dc:identifier>DAEz6mthBdU</dc:identifier>
</cp:coreProperties>
</file>

<file path=docProps/thumbnail.jpeg>
</file>